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7" r:id="rId5"/>
    <p:sldId id="260" r:id="rId6"/>
    <p:sldId id="261" r:id="rId7"/>
    <p:sldId id="268" r:id="rId8"/>
    <p:sldId id="262" r:id="rId9"/>
    <p:sldId id="258" r:id="rId10"/>
    <p:sldId id="269" r:id="rId11"/>
    <p:sldId id="276" r:id="rId12"/>
    <p:sldId id="281" r:id="rId13"/>
    <p:sldId id="282" r:id="rId14"/>
    <p:sldId id="283" r:id="rId15"/>
    <p:sldId id="284" r:id="rId16"/>
    <p:sldId id="285" r:id="rId17"/>
    <p:sldId id="286" r:id="rId18"/>
    <p:sldId id="277" r:id="rId19"/>
    <p:sldId id="279" r:id="rId20"/>
    <p:sldId id="287" r:id="rId21"/>
    <p:sldId id="291" r:id="rId22"/>
    <p:sldId id="290" r:id="rId23"/>
    <p:sldId id="289" r:id="rId24"/>
    <p:sldId id="288" r:id="rId25"/>
    <p:sldId id="296" r:id="rId26"/>
    <p:sldId id="297" r:id="rId27"/>
    <p:sldId id="298" r:id="rId28"/>
    <p:sldId id="299" r:id="rId29"/>
    <p:sldId id="300" r:id="rId30"/>
    <p:sldId id="301" r:id="rId31"/>
    <p:sldId id="302" r:id="rId32"/>
    <p:sldId id="303" r:id="rId33"/>
    <p:sldId id="304" r:id="rId34"/>
    <p:sldId id="305" r:id="rId35"/>
    <p:sldId id="306" r:id="rId36"/>
    <p:sldId id="307" r:id="rId37"/>
    <p:sldId id="308" r:id="rId38"/>
    <p:sldId id="309" r:id="rId39"/>
    <p:sldId id="310" r:id="rId40"/>
    <p:sldId id="311" r:id="rId41"/>
    <p:sldId id="314" r:id="rId42"/>
    <p:sldId id="312" r:id="rId43"/>
    <p:sldId id="313" r:id="rId44"/>
    <p:sldId id="315" r:id="rId45"/>
    <p:sldId id="316" r:id="rId46"/>
    <p:sldId id="317" r:id="rId47"/>
    <p:sldId id="318" r:id="rId48"/>
    <p:sldId id="319" r:id="rId49"/>
    <p:sldId id="320" r:id="rId50"/>
    <p:sldId id="321" r:id="rId51"/>
    <p:sldId id="322" r:id="rId52"/>
    <p:sldId id="323" r:id="rId53"/>
    <p:sldId id="326" r:id="rId54"/>
    <p:sldId id="327" r:id="rId55"/>
    <p:sldId id="328" r:id="rId56"/>
    <p:sldId id="329" r:id="rId57"/>
    <p:sldId id="330" r:id="rId58"/>
    <p:sldId id="331" r:id="rId59"/>
    <p:sldId id="332" r:id="rId60"/>
    <p:sldId id="333" r:id="rId61"/>
    <p:sldId id="334" r:id="rId62"/>
    <p:sldId id="335" r:id="rId63"/>
    <p:sldId id="341" r:id="rId64"/>
    <p:sldId id="342" r:id="rId65"/>
    <p:sldId id="343" r:id="rId66"/>
    <p:sldId id="344" r:id="rId67"/>
    <p:sldId id="345" r:id="rId68"/>
    <p:sldId id="346" r:id="rId69"/>
    <p:sldId id="338" r:id="rId70"/>
    <p:sldId id="336" r:id="rId71"/>
    <p:sldId id="337" r:id="rId72"/>
    <p:sldId id="347" r:id="rId73"/>
    <p:sldId id="348" r:id="rId74"/>
    <p:sldId id="349" r:id="rId75"/>
    <p:sldId id="350" r:id="rId76"/>
    <p:sldId id="351" r:id="rId77"/>
    <p:sldId id="352" r:id="rId78"/>
    <p:sldId id="353" r:id="rId79"/>
    <p:sldId id="354" r:id="rId80"/>
    <p:sldId id="355" r:id="rId81"/>
    <p:sldId id="356" r:id="rId82"/>
    <p:sldId id="357" r:id="rId83"/>
    <p:sldId id="358" r:id="rId84"/>
    <p:sldId id="359" r:id="rId85"/>
    <p:sldId id="360" r:id="rId86"/>
    <p:sldId id="361" r:id="rId87"/>
    <p:sldId id="362" r:id="rId88"/>
    <p:sldId id="363" r:id="rId89"/>
    <p:sldId id="364" r:id="rId90"/>
    <p:sldId id="365" r:id="rId91"/>
    <p:sldId id="366" r:id="rId92"/>
    <p:sldId id="367" r:id="rId93"/>
    <p:sldId id="368" r:id="rId94"/>
    <p:sldId id="369" r:id="rId95"/>
    <p:sldId id="370" r:id="rId96"/>
    <p:sldId id="371" r:id="rId97"/>
    <p:sldId id="372" r:id="rId98"/>
    <p:sldId id="373" r:id="rId99"/>
    <p:sldId id="374" r:id="rId100"/>
    <p:sldId id="375" r:id="rId101"/>
    <p:sldId id="376" r:id="rId102"/>
    <p:sldId id="377" r:id="rId103"/>
    <p:sldId id="378" r:id="rId104"/>
    <p:sldId id="379" r:id="rId105"/>
    <p:sldId id="380" r:id="rId106"/>
    <p:sldId id="381" r:id="rId107"/>
    <p:sldId id="382" r:id="rId108"/>
    <p:sldId id="383" r:id="rId109"/>
    <p:sldId id="384" r:id="rId110"/>
    <p:sldId id="385" r:id="rId111"/>
    <p:sldId id="386" r:id="rId112"/>
    <p:sldId id="387" r:id="rId113"/>
    <p:sldId id="388" r:id="rId1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9900"/>
    <a:srgbClr val="D0AAC0"/>
    <a:srgbClr val="800080"/>
    <a:srgbClr val="49FFCF"/>
    <a:srgbClr val="FF33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83" autoAdjust="0"/>
    <p:restoredTop sz="90929"/>
  </p:normalViewPr>
  <p:slideViewPr>
    <p:cSldViewPr>
      <p:cViewPr varScale="1">
        <p:scale>
          <a:sx n="124" d="100"/>
          <a:sy n="124" d="100"/>
        </p:scale>
        <p:origin x="11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theme" Target="theme/theme1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slide" Target="slides/slide109.xml"/><Relationship Id="rId115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60E7E1-2D0D-EC00-91F5-89CFCC963A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43C263-07B7-516D-B950-39346A1DCB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172B0C-E01E-4EA2-6CF6-9ECBFC0F2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6F688C-F213-7051-1701-1DA5698D6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7ACFFF-7F61-2206-63AF-6028B9393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632308-1B19-4884-A890-F766A057D0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0915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7ADB73-37A9-51A0-D193-880BC9934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8A611B-B199-C60E-0674-7BD5B73EF8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2EDA95-2979-BB28-9D0B-D06EE73B3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BED547-D444-ECEE-580D-FBFB61A82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2F6ED5-74A9-E0E4-425E-48F6327F2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338643-2696-40C7-82D6-15C679247E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2378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D98D22-3BA8-8DA9-59B9-18F523A64A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017486-B1E4-8D36-C2D4-23AED70665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E46168-816C-5148-EF69-4856E0EA57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8872D8-DB0B-1759-9BC0-3FADD793C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6ADD6C-E5A9-EF83-88F9-3AB43EA42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9CA6F9-0153-44B2-82F8-8868503C64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7274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A1C22-C312-6D20-47CD-7B88B0EC8A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016086-7A03-8332-E575-BECA044039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8CB301-232E-AE8E-52BB-FA60C58F5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5808A0-116A-910E-148C-9EDDAF0D9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C7F05B-8B32-4903-7D7C-D3EF1B32F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38AF5D-8D4E-46DC-83BD-4C29DC5C4C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8113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975DA1-F0A7-1344-1872-887D084147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93D7C1-BA9B-773F-151C-9A287CFBBD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6363A0-DA2A-D7B1-2582-9E4D81F45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967080-629C-CC06-7E86-22A8ABD97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EB30E0-3E11-C2EB-01C8-FB6017119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AF3A2B-595A-4F02-96AC-1D6CF192F94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3421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D11E2-B23E-3262-5A6D-5EDB8A9BB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058A6C-D93E-2B1C-562B-BAEEFE5852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D8006C-FA16-3CAE-ABA8-FBF3B018C1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DD1DA2-1054-36D2-EF1A-BF1A94C46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5C782E-724D-D593-7446-CA7CA475B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DA951B-2297-CEDD-4D33-DED1D534D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3A91F5-8FAE-428F-AAF9-F6934304AE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9713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CAF8F-A1E7-BC7C-073E-BABA05BC51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1B218A-CE8E-7266-FD4A-5ED41A427E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FE732B-94DA-6E32-FB14-3EF66DA237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4025C1-53D9-D936-60CE-B1B5C5D0B8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24B869-0B40-8905-7F7F-967DDD5CA2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2A7D0E5-D81C-BDC4-BEA0-D980BDE9A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FD08461-62AD-86EC-1569-D4A167D8B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29D379-603F-FE39-6B4D-087112291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D8263-A5C1-4C79-9B40-ECFB9CE25C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8626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3B5FD-CD90-5EDA-22F2-B23A9947A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65428C3-0F9E-4E5C-E608-6C26DCC1B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06E6B4-C848-6E20-1D54-C738555DE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ED72C2-ACF4-5CF6-064B-4002DA599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675434-B794-4CB1-AD31-CEDA4F12BD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4597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BE1692-5A32-5B8F-6F48-A5E86D01C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321999-1B89-2361-0779-439C1095B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DF6737-4AD8-97FB-EE54-7F2B7921B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CBD73F-D094-4A98-A725-4F3F794B5E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5638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48E42-9016-6EF2-2BFC-0169F9E8F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929140-5F5A-D91A-6125-D18EC9EB7E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388A5F-06AC-E674-F1A8-ABC2A5B32C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960B42-876C-1F35-115F-183AA1CD2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6CA111-A450-1DCA-2BB9-4B3D0813E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D62D68-0FC1-51E8-09BE-1B773E3F6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C44054-BE25-4F96-986C-47218057CB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700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6A9801-EA9B-3B59-7D75-67B827815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44D8BC7-AF3E-3B98-5CC3-BC96AD23CB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3822EE-3B38-EE1E-6208-31F92DA2F3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387C12-7933-A42B-6147-AAB6A6FCA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0CA67E-9616-15DE-DB81-8447A549F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00CF9A-407F-2211-D827-E2DF0B00F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D52393-9DF6-43B6-9F94-E57FBDA2F9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1989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38EB4A8-FEB8-9474-1366-A127FD9BDE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20BB3C8-E6C1-813E-F832-0C7CE7FCC1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1317FAD-238C-713E-6A46-08E7772CB65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167EC91-5870-AA6B-A50E-E1976F76A54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C57BCCE-CE00-BB72-D248-2F573BEF7A9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9B398B3-66B8-4954-BB32-F31023197C1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slides/_rels/slide10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wmf"/><Relationship Id="rId4" Type="http://schemas.openxmlformats.org/officeDocument/2006/relationships/image" Target="../media/image7.wmf"/></Relationships>
</file>

<file path=ppt/slides/_rels/slide10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wmf"/><Relationship Id="rId5" Type="http://schemas.openxmlformats.org/officeDocument/2006/relationships/image" Target="../media/image9.wmf"/><Relationship Id="rId4" Type="http://schemas.openxmlformats.org/officeDocument/2006/relationships/image" Target="../media/image7.wmf"/></Relationships>
</file>

<file path=ppt/slides/_rels/slide10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14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wmf"/><Relationship Id="rId5" Type="http://schemas.openxmlformats.org/officeDocument/2006/relationships/image" Target="../media/image9.wmf"/><Relationship Id="rId4" Type="http://schemas.openxmlformats.org/officeDocument/2006/relationships/image" Target="../media/image7.wmf"/></Relationships>
</file>

<file path=ppt/slides/_rels/slide10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17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wmf"/><Relationship Id="rId5" Type="http://schemas.openxmlformats.org/officeDocument/2006/relationships/image" Target="../media/image13.wmf"/><Relationship Id="rId4" Type="http://schemas.openxmlformats.org/officeDocument/2006/relationships/image" Target="../media/image7.wmf"/></Relationships>
</file>

<file path=ppt/slides/_rels/slide10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17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wmf"/><Relationship Id="rId5" Type="http://schemas.openxmlformats.org/officeDocument/2006/relationships/image" Target="../media/image13.wmf"/><Relationship Id="rId4" Type="http://schemas.openxmlformats.org/officeDocument/2006/relationships/image" Target="../media/image7.wmf"/></Relationships>
</file>

<file path=ppt/slides/_rels/slide10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17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wmf"/><Relationship Id="rId5" Type="http://schemas.openxmlformats.org/officeDocument/2006/relationships/image" Target="../media/image13.wmf"/><Relationship Id="rId4" Type="http://schemas.openxmlformats.org/officeDocument/2006/relationships/image" Target="../media/image7.wmf"/></Relationships>
</file>

<file path=ppt/slides/_rels/slide10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17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wmf"/><Relationship Id="rId5" Type="http://schemas.openxmlformats.org/officeDocument/2006/relationships/image" Target="../media/image13.wmf"/><Relationship Id="rId4" Type="http://schemas.openxmlformats.org/officeDocument/2006/relationships/image" Target="../media/image7.wmf"/></Relationships>
</file>

<file path=ppt/slides/_rels/slide10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9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wmf"/><Relationship Id="rId5" Type="http://schemas.openxmlformats.org/officeDocument/2006/relationships/image" Target="../media/image13.wmf"/><Relationship Id="rId4" Type="http://schemas.openxmlformats.org/officeDocument/2006/relationships/image" Target="../media/image7.wmf"/></Relationships>
</file>

<file path=ppt/slides/_rels/slide10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image" Target="../media/image4.wmf"/><Relationship Id="rId7" Type="http://schemas.openxmlformats.org/officeDocument/2006/relationships/image" Target="../media/image9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wmf"/><Relationship Id="rId5" Type="http://schemas.openxmlformats.org/officeDocument/2006/relationships/image" Target="../media/image13.wmf"/><Relationship Id="rId4" Type="http://schemas.openxmlformats.org/officeDocument/2006/relationships/image" Target="../media/image7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1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image" Target="../media/image4.wmf"/><Relationship Id="rId7" Type="http://schemas.openxmlformats.org/officeDocument/2006/relationships/image" Target="../media/image9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wmf"/><Relationship Id="rId5" Type="http://schemas.openxmlformats.org/officeDocument/2006/relationships/image" Target="../media/image13.wmf"/><Relationship Id="rId4" Type="http://schemas.openxmlformats.org/officeDocument/2006/relationships/image" Target="../media/image7.wmf"/></Relationships>
</file>

<file path=ppt/slides/_rels/slide1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image" Target="../media/image4.wmf"/><Relationship Id="rId7" Type="http://schemas.openxmlformats.org/officeDocument/2006/relationships/image" Target="../media/image9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wmf"/><Relationship Id="rId5" Type="http://schemas.openxmlformats.org/officeDocument/2006/relationships/image" Target="../media/image13.wmf"/><Relationship Id="rId4" Type="http://schemas.openxmlformats.org/officeDocument/2006/relationships/image" Target="../media/image7.wmf"/></Relationships>
</file>

<file path=ppt/slides/_rels/slide1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image" Target="../media/image4.wmf"/><Relationship Id="rId7" Type="http://schemas.openxmlformats.org/officeDocument/2006/relationships/image" Target="../media/image9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wmf"/><Relationship Id="rId5" Type="http://schemas.openxmlformats.org/officeDocument/2006/relationships/image" Target="../media/image13.wmf"/><Relationship Id="rId4" Type="http://schemas.openxmlformats.org/officeDocument/2006/relationships/image" Target="../media/image7.wmf"/></Relationships>
</file>

<file path=ppt/slides/_rels/slide1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image" Target="../media/image4.wmf"/><Relationship Id="rId7" Type="http://schemas.openxmlformats.org/officeDocument/2006/relationships/image" Target="../media/image9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wmf"/><Relationship Id="rId5" Type="http://schemas.openxmlformats.org/officeDocument/2006/relationships/image" Target="../media/image13.wmf"/><Relationship Id="rId4" Type="http://schemas.openxmlformats.org/officeDocument/2006/relationships/image" Target="../media/image7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4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w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w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w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w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w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wm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wmf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wmf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wmf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4.wmf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wmf"/><Relationship Id="rId4" Type="http://schemas.openxmlformats.org/officeDocument/2006/relationships/image" Target="../media/image7.wmf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wmf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wmf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wmf"/><Relationship Id="rId5" Type="http://schemas.openxmlformats.org/officeDocument/2006/relationships/image" Target="../media/image9.wmf"/><Relationship Id="rId4" Type="http://schemas.openxmlformats.org/officeDocument/2006/relationships/image" Target="../media/image7.wmf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14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wmf"/><Relationship Id="rId5" Type="http://schemas.openxmlformats.org/officeDocument/2006/relationships/image" Target="../media/image9.wmf"/><Relationship Id="rId4" Type="http://schemas.openxmlformats.org/officeDocument/2006/relationships/image" Target="../media/image7.wmf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17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wmf"/><Relationship Id="rId5" Type="http://schemas.openxmlformats.org/officeDocument/2006/relationships/image" Target="../media/image13.wmf"/><Relationship Id="rId4" Type="http://schemas.openxmlformats.org/officeDocument/2006/relationships/image" Target="../media/image7.wmf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17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wmf"/><Relationship Id="rId5" Type="http://schemas.openxmlformats.org/officeDocument/2006/relationships/image" Target="../media/image13.wmf"/><Relationship Id="rId4" Type="http://schemas.openxmlformats.org/officeDocument/2006/relationships/image" Target="../media/image7.wmf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17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wmf"/><Relationship Id="rId5" Type="http://schemas.openxmlformats.org/officeDocument/2006/relationships/image" Target="../media/image13.wmf"/><Relationship Id="rId4" Type="http://schemas.openxmlformats.org/officeDocument/2006/relationships/image" Target="../media/image7.wmf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17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wmf"/><Relationship Id="rId5" Type="http://schemas.openxmlformats.org/officeDocument/2006/relationships/image" Target="../media/image13.wmf"/><Relationship Id="rId4" Type="http://schemas.openxmlformats.org/officeDocument/2006/relationships/image" Target="../media/image7.wmf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9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wmf"/><Relationship Id="rId5" Type="http://schemas.openxmlformats.org/officeDocument/2006/relationships/image" Target="../media/image13.wmf"/><Relationship Id="rId4" Type="http://schemas.openxmlformats.org/officeDocument/2006/relationships/image" Target="../media/image7.wmf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wmf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wmf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wmf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wmf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wmf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wmf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wmf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wmf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wmf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4.wmf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9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wmf"/><Relationship Id="rId4" Type="http://schemas.openxmlformats.org/officeDocument/2006/relationships/image" Target="../media/image7.wmf"/></Relationships>
</file>

<file path=ppt/slides/_rels/slide9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slides/_rels/slide9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slides/_rels/slide9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slides/_rels/slide9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99C2D3CE-FFBE-0690-9B15-B12EF87F1FC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09600" y="914400"/>
            <a:ext cx="7772400" cy="1143000"/>
          </a:xfrm>
        </p:spPr>
        <p:txBody>
          <a:bodyPr anchor="ctr"/>
          <a:lstStyle/>
          <a:p>
            <a:r>
              <a:rPr lang="en-US" altLang="en-US" sz="7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atang" panose="02030600000101010101" pitchFamily="18" charset="-127"/>
              </a:rPr>
              <a:t>Area Formulas</a:t>
            </a:r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DCF2D336-88EB-F796-8CC7-965F6FD190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200400"/>
            <a:ext cx="2557463" cy="328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0AA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D86A14A6-3BA9-E55B-ACB2-C01CF45814F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57200" y="152400"/>
            <a:ext cx="7772400" cy="1143000"/>
          </a:xfrm>
        </p:spPr>
        <p:txBody>
          <a:bodyPr anchor="ctr"/>
          <a:lstStyle/>
          <a:p>
            <a:r>
              <a:rPr lang="en-US" altLang="en-US" sz="7200" b="1">
                <a:solidFill>
                  <a:srgbClr val="800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atang" panose="02030600000101010101" pitchFamily="18" charset="-127"/>
              </a:rPr>
              <a:t>Answers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4C91E3F3-2F90-34E9-8A4A-8ED2AEA0A1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905000"/>
            <a:ext cx="2590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Rectangle</a:t>
            </a:r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7FD3DE5B-1F5A-DC88-C4B2-A96A359ED8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4343400"/>
            <a:ext cx="1828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Square</a:t>
            </a:r>
          </a:p>
        </p:txBody>
      </p:sp>
      <p:pic>
        <p:nvPicPr>
          <p:cNvPr id="15365" name="Picture 5">
            <a:extLst>
              <a:ext uri="{FF2B5EF4-FFF2-40B4-BE49-F238E27FC236}">
                <a16:creationId xmlns:a16="http://schemas.microsoft.com/office/drawing/2014/main" id="{B4340529-95ED-EF56-FFEA-FB7232FDE8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300" y="1676400"/>
            <a:ext cx="28194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6" name="Picture 6">
            <a:extLst>
              <a:ext uri="{FF2B5EF4-FFF2-40B4-BE49-F238E27FC236}">
                <a16:creationId xmlns:a16="http://schemas.microsoft.com/office/drawing/2014/main" id="{5DE6AF60-8F8A-CD48-4B03-D89D2864B9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88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7" name="Rectangle 7">
            <a:extLst>
              <a:ext uri="{FF2B5EF4-FFF2-40B4-BE49-F238E27FC236}">
                <a16:creationId xmlns:a16="http://schemas.microsoft.com/office/drawing/2014/main" id="{BB31AD37-951A-5AED-D643-8FA9ED141E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1905000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/>
              <a:t>10m</a:t>
            </a:r>
          </a:p>
        </p:txBody>
      </p:sp>
      <p:sp>
        <p:nvSpPr>
          <p:cNvPr id="15368" name="Rectangle 8">
            <a:extLst>
              <a:ext uri="{FF2B5EF4-FFF2-40B4-BE49-F238E27FC236}">
                <a16:creationId xmlns:a16="http://schemas.microsoft.com/office/drawing/2014/main" id="{E8A4AAAB-ECD7-8127-BBB4-1274600B95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1447800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/>
              <a:t>17m</a:t>
            </a:r>
          </a:p>
        </p:txBody>
      </p:sp>
      <p:sp>
        <p:nvSpPr>
          <p:cNvPr id="15369" name="Rectangle 9">
            <a:extLst>
              <a:ext uri="{FF2B5EF4-FFF2-40B4-BE49-F238E27FC236}">
                <a16:creationId xmlns:a16="http://schemas.microsoft.com/office/drawing/2014/main" id="{D292870E-96A6-1056-4B6C-1F652F770D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51816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/>
              <a:t>14cm</a:t>
            </a:r>
          </a:p>
        </p:txBody>
      </p:sp>
      <p:sp>
        <p:nvSpPr>
          <p:cNvPr id="15371" name="Rectangle 11">
            <a:extLst>
              <a:ext uri="{FF2B5EF4-FFF2-40B4-BE49-F238E27FC236}">
                <a16:creationId xmlns:a16="http://schemas.microsoft.com/office/drawing/2014/main" id="{08802323-111C-E135-B979-3532EDAAEA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4419600"/>
            <a:ext cx="1828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196 cm</a:t>
            </a:r>
            <a:r>
              <a:rPr lang="en-US" altLang="en-US" baseline="30000"/>
              <a:t>2</a:t>
            </a:r>
          </a:p>
        </p:txBody>
      </p:sp>
      <p:sp>
        <p:nvSpPr>
          <p:cNvPr id="15372" name="Rectangle 12">
            <a:extLst>
              <a:ext uri="{FF2B5EF4-FFF2-40B4-BE49-F238E27FC236}">
                <a16:creationId xmlns:a16="http://schemas.microsoft.com/office/drawing/2014/main" id="{8BE5D1C1-CC4A-2F01-47E3-4377C4974E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1981200"/>
            <a:ext cx="1828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170 m</a:t>
            </a:r>
            <a:r>
              <a:rPr lang="en-US" altLang="en-US" baseline="30000"/>
              <a:t>2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>
            <a:extLst>
              <a:ext uri="{FF2B5EF4-FFF2-40B4-BE49-F238E27FC236}">
                <a16:creationId xmlns:a16="http://schemas.microsoft.com/office/drawing/2014/main" id="{532DDD86-461B-C5F6-9D7F-7CC454E74B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600" b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tang" panose="02030600000101010101" pitchFamily="18" charset="-127"/>
              </a:rPr>
              <a:t>Summary so far...</a:t>
            </a:r>
          </a:p>
        </p:txBody>
      </p:sp>
      <p:sp>
        <p:nvSpPr>
          <p:cNvPr id="129027" name="Rectangle 3">
            <a:extLst>
              <a:ext uri="{FF2B5EF4-FFF2-40B4-BE49-F238E27FC236}">
                <a16:creationId xmlns:a16="http://schemas.microsoft.com/office/drawing/2014/main" id="{B25D8A33-7DA8-A286-1621-B969BAE1E7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685800" cy="838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3600"/>
              <a:t>bh</a:t>
            </a:r>
          </a:p>
          <a:p>
            <a:pPr>
              <a:buFontTx/>
              <a:buNone/>
            </a:pPr>
            <a:endParaRPr lang="en-US" altLang="en-US"/>
          </a:p>
        </p:txBody>
      </p:sp>
      <p:sp>
        <p:nvSpPr>
          <p:cNvPr id="129028" name="Rectangle 4">
            <a:extLst>
              <a:ext uri="{FF2B5EF4-FFF2-40B4-BE49-F238E27FC236}">
                <a16:creationId xmlns:a16="http://schemas.microsoft.com/office/drawing/2014/main" id="{B5D13A90-B9EB-AC99-4565-9B7ABBCEF0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29029" name="Rectangle 5">
            <a:extLst>
              <a:ext uri="{FF2B5EF4-FFF2-40B4-BE49-F238E27FC236}">
                <a16:creationId xmlns:a16="http://schemas.microsoft.com/office/drawing/2014/main" id="{E7AC8AB8-E8AF-26F2-FF67-B1EC5B6259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8550" y="2495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29030" name="Picture 6">
            <a:extLst>
              <a:ext uri="{FF2B5EF4-FFF2-40B4-BE49-F238E27FC236}">
                <a16:creationId xmlns:a16="http://schemas.microsoft.com/office/drawing/2014/main" id="{E3B8A976-2C86-D4BA-6735-F8589214F2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733800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9031" name="Rectangle 7">
            <a:extLst>
              <a:ext uri="{FF2B5EF4-FFF2-40B4-BE49-F238E27FC236}">
                <a16:creationId xmlns:a16="http://schemas.microsoft.com/office/drawing/2014/main" id="{9916DA46-07ED-C584-7020-AAAF7BEBF7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1981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u="sng"/>
              <a:t>bh</a:t>
            </a:r>
          </a:p>
        </p:txBody>
      </p:sp>
      <p:sp>
        <p:nvSpPr>
          <p:cNvPr id="129032" name="Rectangle 8">
            <a:extLst>
              <a:ext uri="{FF2B5EF4-FFF2-40B4-BE49-F238E27FC236}">
                <a16:creationId xmlns:a16="http://schemas.microsoft.com/office/drawing/2014/main" id="{7E425D3B-2BA7-5628-746B-8E23C50BFC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2362200"/>
            <a:ext cx="838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400"/>
              <a:t>2</a:t>
            </a:r>
          </a:p>
        </p:txBody>
      </p:sp>
      <p:sp>
        <p:nvSpPr>
          <p:cNvPr id="129033" name="Rectangle 9">
            <a:extLst>
              <a:ext uri="{FF2B5EF4-FFF2-40B4-BE49-F238E27FC236}">
                <a16:creationId xmlns:a16="http://schemas.microsoft.com/office/drawing/2014/main" id="{0C82283A-B0DE-D229-CB69-15A74C165D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29034" name="Picture 10">
            <a:extLst>
              <a:ext uri="{FF2B5EF4-FFF2-40B4-BE49-F238E27FC236}">
                <a16:creationId xmlns:a16="http://schemas.microsoft.com/office/drawing/2014/main" id="{86DE2720-9CD6-71DB-8FE8-506B5911E3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300" y="2943225"/>
            <a:ext cx="28194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9035" name="Rectangle 11">
            <a:extLst>
              <a:ext uri="{FF2B5EF4-FFF2-40B4-BE49-F238E27FC236}">
                <a16:creationId xmlns:a16="http://schemas.microsoft.com/office/drawing/2014/main" id="{051E6271-AF89-262D-308B-38B4C4C798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76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29036" name="Rectangle 12">
            <a:extLst>
              <a:ext uri="{FF2B5EF4-FFF2-40B4-BE49-F238E27FC236}">
                <a16:creationId xmlns:a16="http://schemas.microsoft.com/office/drawing/2014/main" id="{C8A3DE83-E776-267A-E7E5-12CB356A86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6075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29037" name="Rectangle 13">
            <a:extLst>
              <a:ext uri="{FF2B5EF4-FFF2-40B4-BE49-F238E27FC236}">
                <a16:creationId xmlns:a16="http://schemas.microsoft.com/office/drawing/2014/main" id="{7DB7AA55-1B85-FF3A-905B-C1CA69C0AB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29038" name="Rectangle 14">
            <a:extLst>
              <a:ext uri="{FF2B5EF4-FFF2-40B4-BE49-F238E27FC236}">
                <a16:creationId xmlns:a16="http://schemas.microsoft.com/office/drawing/2014/main" id="{DB4A3C08-3835-D485-6C24-BD3F8AB251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29039" name="Picture 15">
            <a:extLst>
              <a:ext uri="{FF2B5EF4-FFF2-40B4-BE49-F238E27FC236}">
                <a16:creationId xmlns:a16="http://schemas.microsoft.com/office/drawing/2014/main" id="{00403AA3-253D-BCB2-E634-36E5FEC56F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743200"/>
            <a:ext cx="28194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9040" name="Rectangle 16">
            <a:extLst>
              <a:ext uri="{FF2B5EF4-FFF2-40B4-BE49-F238E27FC236}">
                <a16:creationId xmlns:a16="http://schemas.microsoft.com/office/drawing/2014/main" id="{B0588FA6-4B6D-9737-79CE-BD720B9987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1475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29041" name="Picture 17">
            <a:extLst>
              <a:ext uri="{FF2B5EF4-FFF2-40B4-BE49-F238E27FC236}">
                <a16:creationId xmlns:a16="http://schemas.microsoft.com/office/drawing/2014/main" id="{ADF4B0F4-FABC-77B0-3D3F-61A4F6B9C4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" y="2762250"/>
            <a:ext cx="78105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>
            <a:extLst>
              <a:ext uri="{FF2B5EF4-FFF2-40B4-BE49-F238E27FC236}">
                <a16:creationId xmlns:a16="http://schemas.microsoft.com/office/drawing/2014/main" id="{6BB41A7A-65E4-AC48-7810-FED03CB435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600" b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tang" panose="02030600000101010101" pitchFamily="18" charset="-127"/>
              </a:rPr>
              <a:t>Summary so far...</a:t>
            </a:r>
          </a:p>
        </p:txBody>
      </p:sp>
      <p:sp>
        <p:nvSpPr>
          <p:cNvPr id="130051" name="Rectangle 3">
            <a:extLst>
              <a:ext uri="{FF2B5EF4-FFF2-40B4-BE49-F238E27FC236}">
                <a16:creationId xmlns:a16="http://schemas.microsoft.com/office/drawing/2014/main" id="{D6095BBD-255B-3219-6EC2-FE6FC13F01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685800" cy="838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3600"/>
              <a:t>bh</a:t>
            </a:r>
          </a:p>
          <a:p>
            <a:pPr>
              <a:buFontTx/>
              <a:buNone/>
            </a:pPr>
            <a:endParaRPr lang="en-US" altLang="en-US"/>
          </a:p>
        </p:txBody>
      </p:sp>
      <p:sp>
        <p:nvSpPr>
          <p:cNvPr id="130052" name="Rectangle 4">
            <a:extLst>
              <a:ext uri="{FF2B5EF4-FFF2-40B4-BE49-F238E27FC236}">
                <a16:creationId xmlns:a16="http://schemas.microsoft.com/office/drawing/2014/main" id="{7F44D368-57F1-292A-F465-F305B0FD5C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30053" name="Picture 5">
            <a:extLst>
              <a:ext uri="{FF2B5EF4-FFF2-40B4-BE49-F238E27FC236}">
                <a16:creationId xmlns:a16="http://schemas.microsoft.com/office/drawing/2014/main" id="{23DBB3E9-EE3D-AD68-C1B9-FB85340348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743200"/>
            <a:ext cx="28194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0054" name="Rectangle 6">
            <a:extLst>
              <a:ext uri="{FF2B5EF4-FFF2-40B4-BE49-F238E27FC236}">
                <a16:creationId xmlns:a16="http://schemas.microsoft.com/office/drawing/2014/main" id="{B1D413F2-50C6-2E25-F5C8-4D9433D537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8550" y="2495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30055" name="Picture 7">
            <a:extLst>
              <a:ext uri="{FF2B5EF4-FFF2-40B4-BE49-F238E27FC236}">
                <a16:creationId xmlns:a16="http://schemas.microsoft.com/office/drawing/2014/main" id="{4636492D-D944-5F71-F5B7-B50C09A1A2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733800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0056" name="Rectangle 8">
            <a:extLst>
              <a:ext uri="{FF2B5EF4-FFF2-40B4-BE49-F238E27FC236}">
                <a16:creationId xmlns:a16="http://schemas.microsoft.com/office/drawing/2014/main" id="{8874CD0E-FCEB-7300-BD61-C0183C31EA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1981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u="sng"/>
              <a:t>bh</a:t>
            </a:r>
          </a:p>
        </p:txBody>
      </p:sp>
      <p:sp>
        <p:nvSpPr>
          <p:cNvPr id="130057" name="Rectangle 9">
            <a:extLst>
              <a:ext uri="{FF2B5EF4-FFF2-40B4-BE49-F238E27FC236}">
                <a16:creationId xmlns:a16="http://schemas.microsoft.com/office/drawing/2014/main" id="{CDD88663-DD4F-0098-A75D-C7F3572F05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2362200"/>
            <a:ext cx="838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400"/>
              <a:t>2</a:t>
            </a:r>
          </a:p>
        </p:txBody>
      </p:sp>
      <p:sp>
        <p:nvSpPr>
          <p:cNvPr id="130058" name="Rectangle 10">
            <a:extLst>
              <a:ext uri="{FF2B5EF4-FFF2-40B4-BE49-F238E27FC236}">
                <a16:creationId xmlns:a16="http://schemas.microsoft.com/office/drawing/2014/main" id="{670BDE8F-29A3-D479-E5E2-5577CC1B67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30059" name="Picture 11">
            <a:extLst>
              <a:ext uri="{FF2B5EF4-FFF2-40B4-BE49-F238E27FC236}">
                <a16:creationId xmlns:a16="http://schemas.microsoft.com/office/drawing/2014/main" id="{8B7C49BC-CE27-9B72-AE1F-98DAE09845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300" y="2943225"/>
            <a:ext cx="28194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0060" name="Rectangle 12">
            <a:extLst>
              <a:ext uri="{FF2B5EF4-FFF2-40B4-BE49-F238E27FC236}">
                <a16:creationId xmlns:a16="http://schemas.microsoft.com/office/drawing/2014/main" id="{EE71524D-B7EE-BA4E-44DB-902BB1F3DC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76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30061" name="Rectangle 13">
            <a:extLst>
              <a:ext uri="{FF2B5EF4-FFF2-40B4-BE49-F238E27FC236}">
                <a16:creationId xmlns:a16="http://schemas.microsoft.com/office/drawing/2014/main" id="{0A9BC4A8-9907-73A0-4910-06CF67AAA2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6075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30062" name="Picture 14">
            <a:extLst>
              <a:ext uri="{FF2B5EF4-FFF2-40B4-BE49-F238E27FC236}">
                <a16:creationId xmlns:a16="http://schemas.microsoft.com/office/drawing/2014/main" id="{C56ED68D-81CD-6D9C-5421-6510B5B352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76800"/>
            <a:ext cx="337185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>
            <a:extLst>
              <a:ext uri="{FF2B5EF4-FFF2-40B4-BE49-F238E27FC236}">
                <a16:creationId xmlns:a16="http://schemas.microsoft.com/office/drawing/2014/main" id="{DBD4B3F9-01F5-4CEB-362B-2E0D11AF0D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600" b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tang" panose="02030600000101010101" pitchFamily="18" charset="-127"/>
              </a:rPr>
              <a:t>Summary so far...</a:t>
            </a:r>
          </a:p>
        </p:txBody>
      </p:sp>
      <p:sp>
        <p:nvSpPr>
          <p:cNvPr id="131075" name="Rectangle 3">
            <a:extLst>
              <a:ext uri="{FF2B5EF4-FFF2-40B4-BE49-F238E27FC236}">
                <a16:creationId xmlns:a16="http://schemas.microsoft.com/office/drawing/2014/main" id="{3DBB0A80-4465-F21C-9819-FE438DE6B6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685800" cy="838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3600"/>
              <a:t>bh</a:t>
            </a:r>
          </a:p>
          <a:p>
            <a:pPr>
              <a:buFontTx/>
              <a:buNone/>
            </a:pPr>
            <a:endParaRPr lang="en-US" altLang="en-US"/>
          </a:p>
        </p:txBody>
      </p:sp>
      <p:sp>
        <p:nvSpPr>
          <p:cNvPr id="131076" name="Rectangle 4">
            <a:extLst>
              <a:ext uri="{FF2B5EF4-FFF2-40B4-BE49-F238E27FC236}">
                <a16:creationId xmlns:a16="http://schemas.microsoft.com/office/drawing/2014/main" id="{357F178F-C6A2-F6C6-1B81-ECB4D81C92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31077" name="Picture 5">
            <a:extLst>
              <a:ext uri="{FF2B5EF4-FFF2-40B4-BE49-F238E27FC236}">
                <a16:creationId xmlns:a16="http://schemas.microsoft.com/office/drawing/2014/main" id="{C3E993B2-E8D3-E5D9-0281-D20A34D1E2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743200"/>
            <a:ext cx="28194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1078" name="Rectangle 6">
            <a:extLst>
              <a:ext uri="{FF2B5EF4-FFF2-40B4-BE49-F238E27FC236}">
                <a16:creationId xmlns:a16="http://schemas.microsoft.com/office/drawing/2014/main" id="{506C85D7-60DF-6319-1E1A-49C035C7C6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8550" y="2495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31079" name="Picture 7">
            <a:extLst>
              <a:ext uri="{FF2B5EF4-FFF2-40B4-BE49-F238E27FC236}">
                <a16:creationId xmlns:a16="http://schemas.microsoft.com/office/drawing/2014/main" id="{276B2EA5-D5CA-C8B7-4DA8-52AFE1D850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733800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1080" name="Rectangle 8">
            <a:extLst>
              <a:ext uri="{FF2B5EF4-FFF2-40B4-BE49-F238E27FC236}">
                <a16:creationId xmlns:a16="http://schemas.microsoft.com/office/drawing/2014/main" id="{857BBEE5-6347-C10D-6C03-7D4DC7F2A1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1981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u="sng"/>
              <a:t>bh</a:t>
            </a:r>
          </a:p>
        </p:txBody>
      </p:sp>
      <p:sp>
        <p:nvSpPr>
          <p:cNvPr id="131081" name="Rectangle 9">
            <a:extLst>
              <a:ext uri="{FF2B5EF4-FFF2-40B4-BE49-F238E27FC236}">
                <a16:creationId xmlns:a16="http://schemas.microsoft.com/office/drawing/2014/main" id="{9FDE3DC3-3203-2473-B49D-BE8A2C3D1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2362200"/>
            <a:ext cx="838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400"/>
              <a:t>2</a:t>
            </a:r>
          </a:p>
        </p:txBody>
      </p:sp>
      <p:sp>
        <p:nvSpPr>
          <p:cNvPr id="131082" name="Rectangle 10">
            <a:extLst>
              <a:ext uri="{FF2B5EF4-FFF2-40B4-BE49-F238E27FC236}">
                <a16:creationId xmlns:a16="http://schemas.microsoft.com/office/drawing/2014/main" id="{98CBADD7-0135-B1E1-967E-3DA811BFF8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31083" name="Picture 11">
            <a:extLst>
              <a:ext uri="{FF2B5EF4-FFF2-40B4-BE49-F238E27FC236}">
                <a16:creationId xmlns:a16="http://schemas.microsoft.com/office/drawing/2014/main" id="{EDBFC77B-2E03-9A56-E64E-2EAFE69815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300" y="2943225"/>
            <a:ext cx="28194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1084" name="Rectangle 12">
            <a:extLst>
              <a:ext uri="{FF2B5EF4-FFF2-40B4-BE49-F238E27FC236}">
                <a16:creationId xmlns:a16="http://schemas.microsoft.com/office/drawing/2014/main" id="{B3AB97BE-1F38-9BFF-2D29-781909FF30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76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31085" name="Rectangle 13">
            <a:extLst>
              <a:ext uri="{FF2B5EF4-FFF2-40B4-BE49-F238E27FC236}">
                <a16:creationId xmlns:a16="http://schemas.microsoft.com/office/drawing/2014/main" id="{482CA297-DF3B-75FE-4478-E4CDE4689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6075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31086" name="Picture 14">
            <a:extLst>
              <a:ext uri="{FF2B5EF4-FFF2-40B4-BE49-F238E27FC236}">
                <a16:creationId xmlns:a16="http://schemas.microsoft.com/office/drawing/2014/main" id="{A5AFA5AB-22D7-DAA5-A138-30674BAD0A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76800"/>
            <a:ext cx="337185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1087" name="Rectangle 15">
            <a:extLst>
              <a:ext uri="{FF2B5EF4-FFF2-40B4-BE49-F238E27FC236}">
                <a16:creationId xmlns:a16="http://schemas.microsoft.com/office/drawing/2014/main" id="{7EF13D4A-7BC9-9FE4-5BAF-C4878F0F0C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8038" y="29098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31088" name="Picture 16">
            <a:extLst>
              <a:ext uri="{FF2B5EF4-FFF2-40B4-BE49-F238E27FC236}">
                <a16:creationId xmlns:a16="http://schemas.microsoft.com/office/drawing/2014/main" id="{847C1470-C8FC-AB53-6E94-A5CC1A95D6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867400"/>
            <a:ext cx="1828800" cy="776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>
            <a:extLst>
              <a:ext uri="{FF2B5EF4-FFF2-40B4-BE49-F238E27FC236}">
                <a16:creationId xmlns:a16="http://schemas.microsoft.com/office/drawing/2014/main" id="{0F137077-F474-FE38-835E-C5CF1D829E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600" b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tang" panose="02030600000101010101" pitchFamily="18" charset="-127"/>
              </a:rPr>
              <a:t>Summary so far...</a:t>
            </a:r>
          </a:p>
        </p:txBody>
      </p:sp>
      <p:sp>
        <p:nvSpPr>
          <p:cNvPr id="132099" name="Rectangle 3">
            <a:extLst>
              <a:ext uri="{FF2B5EF4-FFF2-40B4-BE49-F238E27FC236}">
                <a16:creationId xmlns:a16="http://schemas.microsoft.com/office/drawing/2014/main" id="{56884769-41FA-E1B4-F259-473CC33509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685800" cy="838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3600"/>
              <a:t>bh</a:t>
            </a:r>
          </a:p>
          <a:p>
            <a:pPr>
              <a:buFontTx/>
              <a:buNone/>
            </a:pPr>
            <a:endParaRPr lang="en-US" altLang="en-US"/>
          </a:p>
        </p:txBody>
      </p:sp>
      <p:sp>
        <p:nvSpPr>
          <p:cNvPr id="132100" name="Rectangle 4">
            <a:extLst>
              <a:ext uri="{FF2B5EF4-FFF2-40B4-BE49-F238E27FC236}">
                <a16:creationId xmlns:a16="http://schemas.microsoft.com/office/drawing/2014/main" id="{BF45F9C5-0D99-406F-7DF6-6F03493FBA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32101" name="Picture 5">
            <a:extLst>
              <a:ext uri="{FF2B5EF4-FFF2-40B4-BE49-F238E27FC236}">
                <a16:creationId xmlns:a16="http://schemas.microsoft.com/office/drawing/2014/main" id="{BFE9EF67-FB8F-153A-649E-774D537B69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743200"/>
            <a:ext cx="28194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2102" name="Rectangle 6">
            <a:extLst>
              <a:ext uri="{FF2B5EF4-FFF2-40B4-BE49-F238E27FC236}">
                <a16:creationId xmlns:a16="http://schemas.microsoft.com/office/drawing/2014/main" id="{CC4D7D3E-58C4-F14F-9E4B-708319D2A1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8550" y="2495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32103" name="Picture 7">
            <a:extLst>
              <a:ext uri="{FF2B5EF4-FFF2-40B4-BE49-F238E27FC236}">
                <a16:creationId xmlns:a16="http://schemas.microsoft.com/office/drawing/2014/main" id="{E6F98BC0-BAB2-D465-06B5-BF34B091C3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733800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2104" name="Rectangle 8">
            <a:extLst>
              <a:ext uri="{FF2B5EF4-FFF2-40B4-BE49-F238E27FC236}">
                <a16:creationId xmlns:a16="http://schemas.microsoft.com/office/drawing/2014/main" id="{639A65A9-84F0-C763-6F3E-5473663AEB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1981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u="sng"/>
              <a:t>bh</a:t>
            </a:r>
          </a:p>
        </p:txBody>
      </p:sp>
      <p:sp>
        <p:nvSpPr>
          <p:cNvPr id="132105" name="Rectangle 9">
            <a:extLst>
              <a:ext uri="{FF2B5EF4-FFF2-40B4-BE49-F238E27FC236}">
                <a16:creationId xmlns:a16="http://schemas.microsoft.com/office/drawing/2014/main" id="{03D862C1-BF35-997B-2E98-A85D0CFA09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2362200"/>
            <a:ext cx="838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400"/>
              <a:t>2</a:t>
            </a:r>
          </a:p>
        </p:txBody>
      </p:sp>
      <p:sp>
        <p:nvSpPr>
          <p:cNvPr id="132106" name="Rectangle 10">
            <a:extLst>
              <a:ext uri="{FF2B5EF4-FFF2-40B4-BE49-F238E27FC236}">
                <a16:creationId xmlns:a16="http://schemas.microsoft.com/office/drawing/2014/main" id="{4F9032EF-6F6C-1520-FDBC-CCE4E4A412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32107" name="Picture 11">
            <a:extLst>
              <a:ext uri="{FF2B5EF4-FFF2-40B4-BE49-F238E27FC236}">
                <a16:creationId xmlns:a16="http://schemas.microsoft.com/office/drawing/2014/main" id="{175F4D64-5E51-362D-3A71-9CA90AC644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300" y="2943225"/>
            <a:ext cx="28194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2108" name="Rectangle 12">
            <a:extLst>
              <a:ext uri="{FF2B5EF4-FFF2-40B4-BE49-F238E27FC236}">
                <a16:creationId xmlns:a16="http://schemas.microsoft.com/office/drawing/2014/main" id="{C42B1041-8455-F276-EE2A-7529F42BD0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76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32109" name="Rectangle 13">
            <a:extLst>
              <a:ext uri="{FF2B5EF4-FFF2-40B4-BE49-F238E27FC236}">
                <a16:creationId xmlns:a16="http://schemas.microsoft.com/office/drawing/2014/main" id="{B2AFE553-C858-F070-EEB0-2B0AB2F282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6075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32110" name="Picture 14">
            <a:extLst>
              <a:ext uri="{FF2B5EF4-FFF2-40B4-BE49-F238E27FC236}">
                <a16:creationId xmlns:a16="http://schemas.microsoft.com/office/drawing/2014/main" id="{068E8DF6-D96B-BAF4-4712-2C76E2D401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76800"/>
            <a:ext cx="337185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2111" name="Rectangle 15">
            <a:extLst>
              <a:ext uri="{FF2B5EF4-FFF2-40B4-BE49-F238E27FC236}">
                <a16:creationId xmlns:a16="http://schemas.microsoft.com/office/drawing/2014/main" id="{9EC27F31-F2E6-62AA-8148-84376E5B42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8038" y="29098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32112" name="Picture 16">
            <a:extLst>
              <a:ext uri="{FF2B5EF4-FFF2-40B4-BE49-F238E27FC236}">
                <a16:creationId xmlns:a16="http://schemas.microsoft.com/office/drawing/2014/main" id="{3BD4F95D-E61B-579D-A8A9-99831DDA20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867400"/>
            <a:ext cx="1828800" cy="776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2113" name="Rectangle 17">
            <a:extLst>
              <a:ext uri="{FF2B5EF4-FFF2-40B4-BE49-F238E27FC236}">
                <a16:creationId xmlns:a16="http://schemas.microsoft.com/office/drawing/2014/main" id="{B66E4B2F-1BBF-2FA1-E138-2741A1DE12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2057400"/>
            <a:ext cx="2819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u="sng"/>
              <a:t>(</a:t>
            </a:r>
            <a:r>
              <a:rPr lang="en-US" altLang="en-US" u="sng">
                <a:solidFill>
                  <a:schemeClr val="accent2"/>
                </a:solidFill>
              </a:rPr>
              <a:t>b1</a:t>
            </a:r>
            <a:r>
              <a:rPr lang="en-US" altLang="en-US" u="sng"/>
              <a:t> + </a:t>
            </a:r>
            <a:r>
              <a:rPr lang="en-US" altLang="en-US" u="sng">
                <a:solidFill>
                  <a:srgbClr val="009900"/>
                </a:solidFill>
              </a:rPr>
              <a:t>b2</a:t>
            </a:r>
            <a:r>
              <a:rPr lang="en-US" altLang="en-US" u="sng"/>
              <a:t>)</a:t>
            </a:r>
            <a:r>
              <a:rPr lang="en-US" altLang="en-US" u="sng">
                <a:solidFill>
                  <a:srgbClr val="FF3300"/>
                </a:solidFill>
              </a:rPr>
              <a:t>h</a:t>
            </a:r>
          </a:p>
        </p:txBody>
      </p:sp>
      <p:sp>
        <p:nvSpPr>
          <p:cNvPr id="132114" name="Rectangle 18">
            <a:extLst>
              <a:ext uri="{FF2B5EF4-FFF2-40B4-BE49-F238E27FC236}">
                <a16:creationId xmlns:a16="http://schemas.microsoft.com/office/drawing/2014/main" id="{6CC5B843-50B1-588A-ABFC-4DC57EE1BA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2514600"/>
            <a:ext cx="685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800"/>
              <a:t>2</a:t>
            </a:r>
          </a:p>
        </p:txBody>
      </p:sp>
      <p:sp>
        <p:nvSpPr>
          <p:cNvPr id="132115" name="Rectangle 19">
            <a:extLst>
              <a:ext uri="{FF2B5EF4-FFF2-40B4-BE49-F238E27FC236}">
                <a16:creationId xmlns:a16="http://schemas.microsoft.com/office/drawing/2014/main" id="{052CA96F-7563-F224-2824-F75CC69FC0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6075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32116" name="Picture 20">
            <a:extLst>
              <a:ext uri="{FF2B5EF4-FFF2-40B4-BE49-F238E27FC236}">
                <a16:creationId xmlns:a16="http://schemas.microsoft.com/office/drawing/2014/main" id="{BEC33688-2B97-0BDF-93BE-A81660838A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76800"/>
            <a:ext cx="337185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>
            <a:extLst>
              <a:ext uri="{FF2B5EF4-FFF2-40B4-BE49-F238E27FC236}">
                <a16:creationId xmlns:a16="http://schemas.microsoft.com/office/drawing/2014/main" id="{3FBCFF5E-D9FD-537D-98D5-3FC2E0094D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600" b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tang" panose="02030600000101010101" pitchFamily="18" charset="-127"/>
              </a:rPr>
              <a:t>Summary so far...</a:t>
            </a:r>
          </a:p>
        </p:txBody>
      </p:sp>
      <p:sp>
        <p:nvSpPr>
          <p:cNvPr id="133123" name="Rectangle 3">
            <a:extLst>
              <a:ext uri="{FF2B5EF4-FFF2-40B4-BE49-F238E27FC236}">
                <a16:creationId xmlns:a16="http://schemas.microsoft.com/office/drawing/2014/main" id="{1353A844-ED53-374A-178B-7575691FEC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685800" cy="838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3600"/>
              <a:t>bh</a:t>
            </a:r>
          </a:p>
          <a:p>
            <a:pPr>
              <a:buFontTx/>
              <a:buNone/>
            </a:pPr>
            <a:endParaRPr lang="en-US" altLang="en-US"/>
          </a:p>
        </p:txBody>
      </p:sp>
      <p:sp>
        <p:nvSpPr>
          <p:cNvPr id="133124" name="Rectangle 4">
            <a:extLst>
              <a:ext uri="{FF2B5EF4-FFF2-40B4-BE49-F238E27FC236}">
                <a16:creationId xmlns:a16="http://schemas.microsoft.com/office/drawing/2014/main" id="{D9798F1D-B217-CD02-7043-059F2FBDF5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33125" name="Picture 5">
            <a:extLst>
              <a:ext uri="{FF2B5EF4-FFF2-40B4-BE49-F238E27FC236}">
                <a16:creationId xmlns:a16="http://schemas.microsoft.com/office/drawing/2014/main" id="{FE2F8C10-9F6F-FBEA-B89C-C22DE271D3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743200"/>
            <a:ext cx="28194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126" name="Rectangle 6">
            <a:extLst>
              <a:ext uri="{FF2B5EF4-FFF2-40B4-BE49-F238E27FC236}">
                <a16:creationId xmlns:a16="http://schemas.microsoft.com/office/drawing/2014/main" id="{B042543C-0A25-8C85-709E-C7C284E5D3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8550" y="2495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33127" name="Picture 7">
            <a:extLst>
              <a:ext uri="{FF2B5EF4-FFF2-40B4-BE49-F238E27FC236}">
                <a16:creationId xmlns:a16="http://schemas.microsoft.com/office/drawing/2014/main" id="{DA8684B1-E16A-F897-5498-D823CEC897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733800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128" name="Rectangle 8">
            <a:extLst>
              <a:ext uri="{FF2B5EF4-FFF2-40B4-BE49-F238E27FC236}">
                <a16:creationId xmlns:a16="http://schemas.microsoft.com/office/drawing/2014/main" id="{91080830-AEAA-EAED-02A0-6EC916F768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1981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u="sng"/>
              <a:t>bh</a:t>
            </a:r>
          </a:p>
        </p:txBody>
      </p:sp>
      <p:sp>
        <p:nvSpPr>
          <p:cNvPr id="133129" name="Rectangle 9">
            <a:extLst>
              <a:ext uri="{FF2B5EF4-FFF2-40B4-BE49-F238E27FC236}">
                <a16:creationId xmlns:a16="http://schemas.microsoft.com/office/drawing/2014/main" id="{ED993F73-B617-C5EA-EFA1-02F70E5EBA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2362200"/>
            <a:ext cx="838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400"/>
              <a:t>2</a:t>
            </a:r>
          </a:p>
        </p:txBody>
      </p:sp>
      <p:sp>
        <p:nvSpPr>
          <p:cNvPr id="133130" name="Rectangle 10">
            <a:extLst>
              <a:ext uri="{FF2B5EF4-FFF2-40B4-BE49-F238E27FC236}">
                <a16:creationId xmlns:a16="http://schemas.microsoft.com/office/drawing/2014/main" id="{499D85FC-24B2-643E-A820-16B9A0907C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33131" name="Picture 11">
            <a:extLst>
              <a:ext uri="{FF2B5EF4-FFF2-40B4-BE49-F238E27FC236}">
                <a16:creationId xmlns:a16="http://schemas.microsoft.com/office/drawing/2014/main" id="{78D96354-8FA5-59E9-41B5-7685B462BD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300" y="2943225"/>
            <a:ext cx="28194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132" name="Rectangle 12">
            <a:extLst>
              <a:ext uri="{FF2B5EF4-FFF2-40B4-BE49-F238E27FC236}">
                <a16:creationId xmlns:a16="http://schemas.microsoft.com/office/drawing/2014/main" id="{A80BB2C0-A69F-456C-449D-EC8DEB9E15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76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33133" name="Rectangle 13">
            <a:extLst>
              <a:ext uri="{FF2B5EF4-FFF2-40B4-BE49-F238E27FC236}">
                <a16:creationId xmlns:a16="http://schemas.microsoft.com/office/drawing/2014/main" id="{16A33BBF-5D6D-0340-39D4-57B6B70B4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6075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33134" name="Rectangle 14">
            <a:extLst>
              <a:ext uri="{FF2B5EF4-FFF2-40B4-BE49-F238E27FC236}">
                <a16:creationId xmlns:a16="http://schemas.microsoft.com/office/drawing/2014/main" id="{EDE8877A-451F-2A51-47C3-7F11A0FEB8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8038" y="29098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33135" name="Picture 15">
            <a:extLst>
              <a:ext uri="{FF2B5EF4-FFF2-40B4-BE49-F238E27FC236}">
                <a16:creationId xmlns:a16="http://schemas.microsoft.com/office/drawing/2014/main" id="{53338E61-31E7-070C-4C7E-82B0A49A09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867400"/>
            <a:ext cx="1828800" cy="776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136" name="Rectangle 16">
            <a:extLst>
              <a:ext uri="{FF2B5EF4-FFF2-40B4-BE49-F238E27FC236}">
                <a16:creationId xmlns:a16="http://schemas.microsoft.com/office/drawing/2014/main" id="{70EE3F9E-5B11-34CC-40DF-985370D32A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2057400"/>
            <a:ext cx="2819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u="sng"/>
              <a:t>(</a:t>
            </a:r>
            <a:r>
              <a:rPr lang="en-US" altLang="en-US" u="sng">
                <a:solidFill>
                  <a:schemeClr val="accent2"/>
                </a:solidFill>
              </a:rPr>
              <a:t>b1</a:t>
            </a:r>
            <a:r>
              <a:rPr lang="en-US" altLang="en-US" u="sng"/>
              <a:t> + </a:t>
            </a:r>
            <a:r>
              <a:rPr lang="en-US" altLang="en-US" u="sng">
                <a:solidFill>
                  <a:srgbClr val="009900"/>
                </a:solidFill>
              </a:rPr>
              <a:t>b2</a:t>
            </a:r>
            <a:r>
              <a:rPr lang="en-US" altLang="en-US" u="sng"/>
              <a:t>)</a:t>
            </a:r>
            <a:r>
              <a:rPr lang="en-US" altLang="en-US" u="sng">
                <a:solidFill>
                  <a:srgbClr val="FF3300"/>
                </a:solidFill>
              </a:rPr>
              <a:t>h</a:t>
            </a:r>
          </a:p>
        </p:txBody>
      </p:sp>
      <p:sp>
        <p:nvSpPr>
          <p:cNvPr id="133137" name="Rectangle 17">
            <a:extLst>
              <a:ext uri="{FF2B5EF4-FFF2-40B4-BE49-F238E27FC236}">
                <a16:creationId xmlns:a16="http://schemas.microsoft.com/office/drawing/2014/main" id="{C8792963-CB79-9079-B388-36ADF16AE8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2514600"/>
            <a:ext cx="685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800"/>
              <a:t>2</a:t>
            </a:r>
          </a:p>
        </p:txBody>
      </p:sp>
      <p:sp>
        <p:nvSpPr>
          <p:cNvPr id="133138" name="Rectangle 18">
            <a:extLst>
              <a:ext uri="{FF2B5EF4-FFF2-40B4-BE49-F238E27FC236}">
                <a16:creationId xmlns:a16="http://schemas.microsoft.com/office/drawing/2014/main" id="{AA9222B6-1FBE-951A-63BD-C43312090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6075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33139" name="Rectangle 19">
            <a:extLst>
              <a:ext uri="{FF2B5EF4-FFF2-40B4-BE49-F238E27FC236}">
                <a16:creationId xmlns:a16="http://schemas.microsoft.com/office/drawing/2014/main" id="{9F49B28F-38B3-9779-89B4-C32636B030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8538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33140" name="Picture 20">
            <a:extLst>
              <a:ext uri="{FF2B5EF4-FFF2-40B4-BE49-F238E27FC236}">
                <a16:creationId xmlns:a16="http://schemas.microsoft.com/office/drawing/2014/main" id="{6BB1F889-118F-68F6-EE2E-A84817A579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724400"/>
            <a:ext cx="2066925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141" name="Rectangle 21">
            <a:extLst>
              <a:ext uri="{FF2B5EF4-FFF2-40B4-BE49-F238E27FC236}">
                <a16:creationId xmlns:a16="http://schemas.microsoft.com/office/drawing/2014/main" id="{80175FEC-4EB2-0616-F7AF-6DEBCFD0E3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8538" y="2976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33142" name="Picture 22">
            <a:extLst>
              <a:ext uri="{FF2B5EF4-FFF2-40B4-BE49-F238E27FC236}">
                <a16:creationId xmlns:a16="http://schemas.microsoft.com/office/drawing/2014/main" id="{75B455D4-7EDD-2BDD-CDA5-60B14DF93B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86325"/>
            <a:ext cx="2066925" cy="904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>
            <a:extLst>
              <a:ext uri="{FF2B5EF4-FFF2-40B4-BE49-F238E27FC236}">
                <a16:creationId xmlns:a16="http://schemas.microsoft.com/office/drawing/2014/main" id="{B8E8A0F9-6441-BDAE-4F22-7CB69560CC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600" b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tang" panose="02030600000101010101" pitchFamily="18" charset="-127"/>
              </a:rPr>
              <a:t>Summary so far...</a:t>
            </a:r>
          </a:p>
        </p:txBody>
      </p:sp>
      <p:sp>
        <p:nvSpPr>
          <p:cNvPr id="134147" name="Rectangle 3">
            <a:extLst>
              <a:ext uri="{FF2B5EF4-FFF2-40B4-BE49-F238E27FC236}">
                <a16:creationId xmlns:a16="http://schemas.microsoft.com/office/drawing/2014/main" id="{7A6761D0-CE11-5B06-1167-90691EE880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685800" cy="838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3600"/>
              <a:t>bh</a:t>
            </a:r>
          </a:p>
          <a:p>
            <a:pPr>
              <a:buFontTx/>
              <a:buNone/>
            </a:pPr>
            <a:endParaRPr lang="en-US" altLang="en-US"/>
          </a:p>
        </p:txBody>
      </p:sp>
      <p:sp>
        <p:nvSpPr>
          <p:cNvPr id="134148" name="Rectangle 4">
            <a:extLst>
              <a:ext uri="{FF2B5EF4-FFF2-40B4-BE49-F238E27FC236}">
                <a16:creationId xmlns:a16="http://schemas.microsoft.com/office/drawing/2014/main" id="{FD0ABAE3-3959-FFB1-D65D-B142957660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34149" name="Picture 5">
            <a:extLst>
              <a:ext uri="{FF2B5EF4-FFF2-40B4-BE49-F238E27FC236}">
                <a16:creationId xmlns:a16="http://schemas.microsoft.com/office/drawing/2014/main" id="{09BC8EE6-68B3-A45D-D06A-2681C4FC4B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743200"/>
            <a:ext cx="28194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4150" name="Rectangle 6">
            <a:extLst>
              <a:ext uri="{FF2B5EF4-FFF2-40B4-BE49-F238E27FC236}">
                <a16:creationId xmlns:a16="http://schemas.microsoft.com/office/drawing/2014/main" id="{21E20BB4-672C-39E0-677E-EB988C4BFC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8550" y="2495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34151" name="Picture 7">
            <a:extLst>
              <a:ext uri="{FF2B5EF4-FFF2-40B4-BE49-F238E27FC236}">
                <a16:creationId xmlns:a16="http://schemas.microsoft.com/office/drawing/2014/main" id="{7DB47C14-5507-A703-1E06-F2E421E055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733800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4152" name="Rectangle 8">
            <a:extLst>
              <a:ext uri="{FF2B5EF4-FFF2-40B4-BE49-F238E27FC236}">
                <a16:creationId xmlns:a16="http://schemas.microsoft.com/office/drawing/2014/main" id="{DE7E3B5C-503A-234B-B046-A94D597094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1981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u="sng"/>
              <a:t>bh</a:t>
            </a:r>
          </a:p>
        </p:txBody>
      </p:sp>
      <p:sp>
        <p:nvSpPr>
          <p:cNvPr id="134153" name="Rectangle 9">
            <a:extLst>
              <a:ext uri="{FF2B5EF4-FFF2-40B4-BE49-F238E27FC236}">
                <a16:creationId xmlns:a16="http://schemas.microsoft.com/office/drawing/2014/main" id="{8622AB49-71C3-AB7A-0E27-4EE4E43F65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2362200"/>
            <a:ext cx="838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400"/>
              <a:t>2</a:t>
            </a:r>
          </a:p>
        </p:txBody>
      </p:sp>
      <p:sp>
        <p:nvSpPr>
          <p:cNvPr id="134154" name="Rectangle 10">
            <a:extLst>
              <a:ext uri="{FF2B5EF4-FFF2-40B4-BE49-F238E27FC236}">
                <a16:creationId xmlns:a16="http://schemas.microsoft.com/office/drawing/2014/main" id="{219FF47A-C5D4-8612-8630-EC326C1173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34155" name="Picture 11">
            <a:extLst>
              <a:ext uri="{FF2B5EF4-FFF2-40B4-BE49-F238E27FC236}">
                <a16:creationId xmlns:a16="http://schemas.microsoft.com/office/drawing/2014/main" id="{63BBEB9F-594A-D3FD-7CC9-F006335AC0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300" y="2943225"/>
            <a:ext cx="28194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4156" name="Rectangle 12">
            <a:extLst>
              <a:ext uri="{FF2B5EF4-FFF2-40B4-BE49-F238E27FC236}">
                <a16:creationId xmlns:a16="http://schemas.microsoft.com/office/drawing/2014/main" id="{1D4AD978-2D69-C548-22A3-0701AFC3D7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76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34157" name="Rectangle 13">
            <a:extLst>
              <a:ext uri="{FF2B5EF4-FFF2-40B4-BE49-F238E27FC236}">
                <a16:creationId xmlns:a16="http://schemas.microsoft.com/office/drawing/2014/main" id="{0C59C492-9E6B-A7F1-A5AE-3C41DE2B2A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6075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34158" name="Rectangle 14">
            <a:extLst>
              <a:ext uri="{FF2B5EF4-FFF2-40B4-BE49-F238E27FC236}">
                <a16:creationId xmlns:a16="http://schemas.microsoft.com/office/drawing/2014/main" id="{12590E88-F616-2117-85C4-E2527C6CF9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8038" y="29098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34159" name="Picture 15">
            <a:extLst>
              <a:ext uri="{FF2B5EF4-FFF2-40B4-BE49-F238E27FC236}">
                <a16:creationId xmlns:a16="http://schemas.microsoft.com/office/drawing/2014/main" id="{1F2B1B75-4C7A-7E27-43D3-CA8FF46905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867400"/>
            <a:ext cx="1828800" cy="776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4160" name="Rectangle 16">
            <a:extLst>
              <a:ext uri="{FF2B5EF4-FFF2-40B4-BE49-F238E27FC236}">
                <a16:creationId xmlns:a16="http://schemas.microsoft.com/office/drawing/2014/main" id="{EC41C9D8-5DC4-EB87-E851-0E58D5471E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2057400"/>
            <a:ext cx="2819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u="sng"/>
              <a:t>(</a:t>
            </a:r>
            <a:r>
              <a:rPr lang="en-US" altLang="en-US" u="sng">
                <a:solidFill>
                  <a:schemeClr val="accent2"/>
                </a:solidFill>
              </a:rPr>
              <a:t>b1</a:t>
            </a:r>
            <a:r>
              <a:rPr lang="en-US" altLang="en-US" u="sng"/>
              <a:t> + </a:t>
            </a:r>
            <a:r>
              <a:rPr lang="en-US" altLang="en-US" u="sng">
                <a:solidFill>
                  <a:srgbClr val="009900"/>
                </a:solidFill>
              </a:rPr>
              <a:t>b2</a:t>
            </a:r>
            <a:r>
              <a:rPr lang="en-US" altLang="en-US" u="sng"/>
              <a:t>)</a:t>
            </a:r>
            <a:r>
              <a:rPr lang="en-US" altLang="en-US" u="sng">
                <a:solidFill>
                  <a:srgbClr val="FF3300"/>
                </a:solidFill>
              </a:rPr>
              <a:t>h</a:t>
            </a:r>
          </a:p>
        </p:txBody>
      </p:sp>
      <p:sp>
        <p:nvSpPr>
          <p:cNvPr id="134161" name="Rectangle 17">
            <a:extLst>
              <a:ext uri="{FF2B5EF4-FFF2-40B4-BE49-F238E27FC236}">
                <a16:creationId xmlns:a16="http://schemas.microsoft.com/office/drawing/2014/main" id="{820CF15C-146A-9620-905B-79A073E9A5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2514600"/>
            <a:ext cx="685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800"/>
              <a:t>2</a:t>
            </a:r>
          </a:p>
        </p:txBody>
      </p:sp>
      <p:sp>
        <p:nvSpPr>
          <p:cNvPr id="134162" name="Rectangle 18">
            <a:extLst>
              <a:ext uri="{FF2B5EF4-FFF2-40B4-BE49-F238E27FC236}">
                <a16:creationId xmlns:a16="http://schemas.microsoft.com/office/drawing/2014/main" id="{2FFC8BF4-FE59-AAB5-D00D-8BC00F7CA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6075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34163" name="Rectangle 19">
            <a:extLst>
              <a:ext uri="{FF2B5EF4-FFF2-40B4-BE49-F238E27FC236}">
                <a16:creationId xmlns:a16="http://schemas.microsoft.com/office/drawing/2014/main" id="{95530EDB-699E-2A99-8273-93D51A5DDA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8538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34164" name="Picture 20">
            <a:extLst>
              <a:ext uri="{FF2B5EF4-FFF2-40B4-BE49-F238E27FC236}">
                <a16:creationId xmlns:a16="http://schemas.microsoft.com/office/drawing/2014/main" id="{325CF3CE-F543-C800-2AF3-34E43173F0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4495800"/>
            <a:ext cx="2066925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4165" name="Rectangle 21">
            <a:extLst>
              <a:ext uri="{FF2B5EF4-FFF2-40B4-BE49-F238E27FC236}">
                <a16:creationId xmlns:a16="http://schemas.microsoft.com/office/drawing/2014/main" id="{019794E1-83B8-E880-D1EE-FBC5E9B435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8538" y="2976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34166" name="Picture 22">
            <a:extLst>
              <a:ext uri="{FF2B5EF4-FFF2-40B4-BE49-F238E27FC236}">
                <a16:creationId xmlns:a16="http://schemas.microsoft.com/office/drawing/2014/main" id="{4BAC55D0-9CBD-170B-2993-EE33C6874D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86325"/>
            <a:ext cx="2066925" cy="904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>
            <a:extLst>
              <a:ext uri="{FF2B5EF4-FFF2-40B4-BE49-F238E27FC236}">
                <a16:creationId xmlns:a16="http://schemas.microsoft.com/office/drawing/2014/main" id="{F7E56BDB-59AF-0DAD-0647-AEF1DFE6F7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600" b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tang" panose="02030600000101010101" pitchFamily="18" charset="-127"/>
              </a:rPr>
              <a:t>Summary so far...</a:t>
            </a:r>
          </a:p>
        </p:txBody>
      </p:sp>
      <p:sp>
        <p:nvSpPr>
          <p:cNvPr id="135171" name="Rectangle 3">
            <a:extLst>
              <a:ext uri="{FF2B5EF4-FFF2-40B4-BE49-F238E27FC236}">
                <a16:creationId xmlns:a16="http://schemas.microsoft.com/office/drawing/2014/main" id="{044590D5-2CF1-B8B0-829A-B9CBF547F2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685800" cy="838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3600"/>
              <a:t>bh</a:t>
            </a:r>
          </a:p>
          <a:p>
            <a:pPr>
              <a:buFontTx/>
              <a:buNone/>
            </a:pPr>
            <a:endParaRPr lang="en-US" altLang="en-US"/>
          </a:p>
        </p:txBody>
      </p:sp>
      <p:sp>
        <p:nvSpPr>
          <p:cNvPr id="135172" name="Rectangle 4">
            <a:extLst>
              <a:ext uri="{FF2B5EF4-FFF2-40B4-BE49-F238E27FC236}">
                <a16:creationId xmlns:a16="http://schemas.microsoft.com/office/drawing/2014/main" id="{14460ED7-DBA1-C23D-9407-854712309D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35173" name="Picture 5">
            <a:extLst>
              <a:ext uri="{FF2B5EF4-FFF2-40B4-BE49-F238E27FC236}">
                <a16:creationId xmlns:a16="http://schemas.microsoft.com/office/drawing/2014/main" id="{56F48B50-95BB-A8FE-B082-4DE818F04B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743200"/>
            <a:ext cx="28194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5174" name="Rectangle 6">
            <a:extLst>
              <a:ext uri="{FF2B5EF4-FFF2-40B4-BE49-F238E27FC236}">
                <a16:creationId xmlns:a16="http://schemas.microsoft.com/office/drawing/2014/main" id="{B8669A19-F32F-EBC0-4589-CD4DAC73E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8550" y="2495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35175" name="Picture 7">
            <a:extLst>
              <a:ext uri="{FF2B5EF4-FFF2-40B4-BE49-F238E27FC236}">
                <a16:creationId xmlns:a16="http://schemas.microsoft.com/office/drawing/2014/main" id="{66167311-DF0D-E685-F679-EBAB64A29D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733800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5176" name="Rectangle 8">
            <a:extLst>
              <a:ext uri="{FF2B5EF4-FFF2-40B4-BE49-F238E27FC236}">
                <a16:creationId xmlns:a16="http://schemas.microsoft.com/office/drawing/2014/main" id="{E8802248-5136-F3DA-BD57-55F19EF3C5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1981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u="sng"/>
              <a:t>bh</a:t>
            </a:r>
          </a:p>
        </p:txBody>
      </p:sp>
      <p:sp>
        <p:nvSpPr>
          <p:cNvPr id="135177" name="Rectangle 9">
            <a:extLst>
              <a:ext uri="{FF2B5EF4-FFF2-40B4-BE49-F238E27FC236}">
                <a16:creationId xmlns:a16="http://schemas.microsoft.com/office/drawing/2014/main" id="{CD3E8193-9D7E-47B9-D19A-C8F5A01277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2362200"/>
            <a:ext cx="838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400"/>
              <a:t>2</a:t>
            </a:r>
          </a:p>
        </p:txBody>
      </p:sp>
      <p:sp>
        <p:nvSpPr>
          <p:cNvPr id="135178" name="Rectangle 10">
            <a:extLst>
              <a:ext uri="{FF2B5EF4-FFF2-40B4-BE49-F238E27FC236}">
                <a16:creationId xmlns:a16="http://schemas.microsoft.com/office/drawing/2014/main" id="{60F1D216-D6BB-B636-D9E7-09B08A08A9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35179" name="Picture 11">
            <a:extLst>
              <a:ext uri="{FF2B5EF4-FFF2-40B4-BE49-F238E27FC236}">
                <a16:creationId xmlns:a16="http://schemas.microsoft.com/office/drawing/2014/main" id="{0DED4602-D69A-9BE6-0070-13FA8973F8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300" y="2943225"/>
            <a:ext cx="28194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5180" name="Rectangle 12">
            <a:extLst>
              <a:ext uri="{FF2B5EF4-FFF2-40B4-BE49-F238E27FC236}">
                <a16:creationId xmlns:a16="http://schemas.microsoft.com/office/drawing/2014/main" id="{A28345CC-87F3-9578-F80C-D9C3F425C1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76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35181" name="Rectangle 13">
            <a:extLst>
              <a:ext uri="{FF2B5EF4-FFF2-40B4-BE49-F238E27FC236}">
                <a16:creationId xmlns:a16="http://schemas.microsoft.com/office/drawing/2014/main" id="{EAD79A2A-35B8-D8A3-203A-1D55008FC4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6075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35182" name="Rectangle 14">
            <a:extLst>
              <a:ext uri="{FF2B5EF4-FFF2-40B4-BE49-F238E27FC236}">
                <a16:creationId xmlns:a16="http://schemas.microsoft.com/office/drawing/2014/main" id="{57615BE7-1B5B-63D1-3B9F-5305D749D6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8038" y="29098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35183" name="Picture 15">
            <a:extLst>
              <a:ext uri="{FF2B5EF4-FFF2-40B4-BE49-F238E27FC236}">
                <a16:creationId xmlns:a16="http://schemas.microsoft.com/office/drawing/2014/main" id="{30ADCD17-9279-7EC3-CD5F-D61173BB4A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867400"/>
            <a:ext cx="1828800" cy="776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5184" name="Rectangle 16">
            <a:extLst>
              <a:ext uri="{FF2B5EF4-FFF2-40B4-BE49-F238E27FC236}">
                <a16:creationId xmlns:a16="http://schemas.microsoft.com/office/drawing/2014/main" id="{EF40F4CC-C4A2-61F9-5FC1-49B0BAE5DE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2057400"/>
            <a:ext cx="2819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u="sng"/>
              <a:t>(</a:t>
            </a:r>
            <a:r>
              <a:rPr lang="en-US" altLang="en-US" u="sng">
                <a:solidFill>
                  <a:schemeClr val="accent2"/>
                </a:solidFill>
              </a:rPr>
              <a:t>b1</a:t>
            </a:r>
            <a:r>
              <a:rPr lang="en-US" altLang="en-US" u="sng"/>
              <a:t> + </a:t>
            </a:r>
            <a:r>
              <a:rPr lang="en-US" altLang="en-US" u="sng">
                <a:solidFill>
                  <a:srgbClr val="009900"/>
                </a:solidFill>
              </a:rPr>
              <a:t>b2</a:t>
            </a:r>
            <a:r>
              <a:rPr lang="en-US" altLang="en-US" u="sng"/>
              <a:t>)</a:t>
            </a:r>
            <a:r>
              <a:rPr lang="en-US" altLang="en-US" u="sng">
                <a:solidFill>
                  <a:srgbClr val="FF3300"/>
                </a:solidFill>
              </a:rPr>
              <a:t>h</a:t>
            </a:r>
          </a:p>
        </p:txBody>
      </p:sp>
      <p:sp>
        <p:nvSpPr>
          <p:cNvPr id="135185" name="Rectangle 17">
            <a:extLst>
              <a:ext uri="{FF2B5EF4-FFF2-40B4-BE49-F238E27FC236}">
                <a16:creationId xmlns:a16="http://schemas.microsoft.com/office/drawing/2014/main" id="{3956787A-1B7D-304B-DABF-80A193C390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2514600"/>
            <a:ext cx="685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800"/>
              <a:t>2</a:t>
            </a:r>
          </a:p>
        </p:txBody>
      </p:sp>
      <p:sp>
        <p:nvSpPr>
          <p:cNvPr id="135186" name="Rectangle 18">
            <a:extLst>
              <a:ext uri="{FF2B5EF4-FFF2-40B4-BE49-F238E27FC236}">
                <a16:creationId xmlns:a16="http://schemas.microsoft.com/office/drawing/2014/main" id="{851F76EE-2FB4-E614-0862-CF9FBD6C0C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6075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35187" name="Rectangle 19">
            <a:extLst>
              <a:ext uri="{FF2B5EF4-FFF2-40B4-BE49-F238E27FC236}">
                <a16:creationId xmlns:a16="http://schemas.microsoft.com/office/drawing/2014/main" id="{35B9FE78-5EC2-76C3-3F2B-09FDC95B8F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8538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35188" name="Picture 20">
            <a:extLst>
              <a:ext uri="{FF2B5EF4-FFF2-40B4-BE49-F238E27FC236}">
                <a16:creationId xmlns:a16="http://schemas.microsoft.com/office/drawing/2014/main" id="{45478631-8BA6-94F5-199C-47C7B8F311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4038600"/>
            <a:ext cx="2066925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5189" name="Rectangle 21">
            <a:extLst>
              <a:ext uri="{FF2B5EF4-FFF2-40B4-BE49-F238E27FC236}">
                <a16:creationId xmlns:a16="http://schemas.microsoft.com/office/drawing/2014/main" id="{47E9B7F7-3941-C28F-0C1C-1D246E03BB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8538" y="2976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35190" name="Picture 22">
            <a:extLst>
              <a:ext uri="{FF2B5EF4-FFF2-40B4-BE49-F238E27FC236}">
                <a16:creationId xmlns:a16="http://schemas.microsoft.com/office/drawing/2014/main" id="{437212B1-4AD5-4E7B-1A51-66D65C2082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86325"/>
            <a:ext cx="2066925" cy="904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>
            <a:extLst>
              <a:ext uri="{FF2B5EF4-FFF2-40B4-BE49-F238E27FC236}">
                <a16:creationId xmlns:a16="http://schemas.microsoft.com/office/drawing/2014/main" id="{5263D2BB-8075-B484-A0AB-CF338B7472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600" b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tang" panose="02030600000101010101" pitchFamily="18" charset="-127"/>
              </a:rPr>
              <a:t>Summary so far...</a:t>
            </a:r>
          </a:p>
        </p:txBody>
      </p:sp>
      <p:sp>
        <p:nvSpPr>
          <p:cNvPr id="136195" name="Rectangle 3">
            <a:extLst>
              <a:ext uri="{FF2B5EF4-FFF2-40B4-BE49-F238E27FC236}">
                <a16:creationId xmlns:a16="http://schemas.microsoft.com/office/drawing/2014/main" id="{FB1623A2-BEC2-DD9C-DC32-502617096F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685800" cy="838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3600"/>
              <a:t>bh</a:t>
            </a:r>
          </a:p>
          <a:p>
            <a:pPr>
              <a:buFontTx/>
              <a:buNone/>
            </a:pPr>
            <a:endParaRPr lang="en-US" altLang="en-US"/>
          </a:p>
        </p:txBody>
      </p:sp>
      <p:sp>
        <p:nvSpPr>
          <p:cNvPr id="136196" name="Rectangle 4">
            <a:extLst>
              <a:ext uri="{FF2B5EF4-FFF2-40B4-BE49-F238E27FC236}">
                <a16:creationId xmlns:a16="http://schemas.microsoft.com/office/drawing/2014/main" id="{2BC4445F-62E8-DE09-AF3A-162509E604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36197" name="Picture 5">
            <a:extLst>
              <a:ext uri="{FF2B5EF4-FFF2-40B4-BE49-F238E27FC236}">
                <a16:creationId xmlns:a16="http://schemas.microsoft.com/office/drawing/2014/main" id="{53F92FD6-EA51-AF45-B119-D98117253A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743200"/>
            <a:ext cx="28194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6198" name="Rectangle 6">
            <a:extLst>
              <a:ext uri="{FF2B5EF4-FFF2-40B4-BE49-F238E27FC236}">
                <a16:creationId xmlns:a16="http://schemas.microsoft.com/office/drawing/2014/main" id="{908D247E-F8C2-932B-511E-741DA9CD5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8550" y="2495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36199" name="Picture 7">
            <a:extLst>
              <a:ext uri="{FF2B5EF4-FFF2-40B4-BE49-F238E27FC236}">
                <a16:creationId xmlns:a16="http://schemas.microsoft.com/office/drawing/2014/main" id="{B3E33C82-6A3B-20C2-BF27-C02F203B37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733800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6200" name="Rectangle 8">
            <a:extLst>
              <a:ext uri="{FF2B5EF4-FFF2-40B4-BE49-F238E27FC236}">
                <a16:creationId xmlns:a16="http://schemas.microsoft.com/office/drawing/2014/main" id="{3A0DF704-55FD-8E06-8632-FA4BDA7107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1981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u="sng"/>
              <a:t>bh</a:t>
            </a:r>
          </a:p>
        </p:txBody>
      </p:sp>
      <p:sp>
        <p:nvSpPr>
          <p:cNvPr id="136201" name="Rectangle 9">
            <a:extLst>
              <a:ext uri="{FF2B5EF4-FFF2-40B4-BE49-F238E27FC236}">
                <a16:creationId xmlns:a16="http://schemas.microsoft.com/office/drawing/2014/main" id="{AF04E251-54A1-FADA-D88B-8ABEDC8F56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2362200"/>
            <a:ext cx="838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400"/>
              <a:t>2</a:t>
            </a:r>
          </a:p>
        </p:txBody>
      </p:sp>
      <p:sp>
        <p:nvSpPr>
          <p:cNvPr id="136202" name="Rectangle 10">
            <a:extLst>
              <a:ext uri="{FF2B5EF4-FFF2-40B4-BE49-F238E27FC236}">
                <a16:creationId xmlns:a16="http://schemas.microsoft.com/office/drawing/2014/main" id="{910DCB2A-ABEA-7D31-9D4D-26DD6C1895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36203" name="Picture 11">
            <a:extLst>
              <a:ext uri="{FF2B5EF4-FFF2-40B4-BE49-F238E27FC236}">
                <a16:creationId xmlns:a16="http://schemas.microsoft.com/office/drawing/2014/main" id="{A92FA606-74CB-9E5A-06FB-FD1F2569EC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300" y="2943225"/>
            <a:ext cx="28194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6204" name="Rectangle 12">
            <a:extLst>
              <a:ext uri="{FF2B5EF4-FFF2-40B4-BE49-F238E27FC236}">
                <a16:creationId xmlns:a16="http://schemas.microsoft.com/office/drawing/2014/main" id="{A413AE26-CB7B-9E91-BDD2-50CBB3965E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76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36205" name="Rectangle 13">
            <a:extLst>
              <a:ext uri="{FF2B5EF4-FFF2-40B4-BE49-F238E27FC236}">
                <a16:creationId xmlns:a16="http://schemas.microsoft.com/office/drawing/2014/main" id="{492501EB-C922-8C59-B04B-233AEA4539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6075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36206" name="Rectangle 14">
            <a:extLst>
              <a:ext uri="{FF2B5EF4-FFF2-40B4-BE49-F238E27FC236}">
                <a16:creationId xmlns:a16="http://schemas.microsoft.com/office/drawing/2014/main" id="{B904C7B5-752C-1420-9C8B-BF27637A27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8038" y="29098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36207" name="Picture 15">
            <a:extLst>
              <a:ext uri="{FF2B5EF4-FFF2-40B4-BE49-F238E27FC236}">
                <a16:creationId xmlns:a16="http://schemas.microsoft.com/office/drawing/2014/main" id="{E4B6DA4C-471D-46BC-09B6-3EC0B9EFF1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867400"/>
            <a:ext cx="1828800" cy="776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6208" name="Rectangle 16">
            <a:extLst>
              <a:ext uri="{FF2B5EF4-FFF2-40B4-BE49-F238E27FC236}">
                <a16:creationId xmlns:a16="http://schemas.microsoft.com/office/drawing/2014/main" id="{E7F69BD2-48BB-D55E-C2A5-A6F7D2F56A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2057400"/>
            <a:ext cx="2819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u="sng"/>
              <a:t>(</a:t>
            </a:r>
            <a:r>
              <a:rPr lang="en-US" altLang="en-US" u="sng">
                <a:solidFill>
                  <a:schemeClr val="accent2"/>
                </a:solidFill>
              </a:rPr>
              <a:t>b1</a:t>
            </a:r>
            <a:r>
              <a:rPr lang="en-US" altLang="en-US" u="sng"/>
              <a:t> + </a:t>
            </a:r>
            <a:r>
              <a:rPr lang="en-US" altLang="en-US" u="sng">
                <a:solidFill>
                  <a:srgbClr val="009900"/>
                </a:solidFill>
              </a:rPr>
              <a:t>b2</a:t>
            </a:r>
            <a:r>
              <a:rPr lang="en-US" altLang="en-US" u="sng"/>
              <a:t>)</a:t>
            </a:r>
            <a:r>
              <a:rPr lang="en-US" altLang="en-US" u="sng">
                <a:solidFill>
                  <a:srgbClr val="FF3300"/>
                </a:solidFill>
              </a:rPr>
              <a:t>h</a:t>
            </a:r>
          </a:p>
        </p:txBody>
      </p:sp>
      <p:sp>
        <p:nvSpPr>
          <p:cNvPr id="136209" name="Rectangle 17">
            <a:extLst>
              <a:ext uri="{FF2B5EF4-FFF2-40B4-BE49-F238E27FC236}">
                <a16:creationId xmlns:a16="http://schemas.microsoft.com/office/drawing/2014/main" id="{C9A56780-D8AB-1B53-C61F-706C2857B2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2514600"/>
            <a:ext cx="685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800"/>
              <a:t>2</a:t>
            </a:r>
          </a:p>
        </p:txBody>
      </p:sp>
      <p:sp>
        <p:nvSpPr>
          <p:cNvPr id="136210" name="Rectangle 18">
            <a:extLst>
              <a:ext uri="{FF2B5EF4-FFF2-40B4-BE49-F238E27FC236}">
                <a16:creationId xmlns:a16="http://schemas.microsoft.com/office/drawing/2014/main" id="{85640555-EBF8-9136-279E-E40903F2D7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6075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36211" name="Rectangle 19">
            <a:extLst>
              <a:ext uri="{FF2B5EF4-FFF2-40B4-BE49-F238E27FC236}">
                <a16:creationId xmlns:a16="http://schemas.microsoft.com/office/drawing/2014/main" id="{200A9EFD-C37A-A4CE-E082-962A396D68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8538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36212" name="Picture 20">
            <a:extLst>
              <a:ext uri="{FF2B5EF4-FFF2-40B4-BE49-F238E27FC236}">
                <a16:creationId xmlns:a16="http://schemas.microsoft.com/office/drawing/2014/main" id="{33D71943-D6D0-E411-D279-D6A8ACB5EB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971800"/>
            <a:ext cx="2066925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6213" name="Rectangle 21">
            <a:extLst>
              <a:ext uri="{FF2B5EF4-FFF2-40B4-BE49-F238E27FC236}">
                <a16:creationId xmlns:a16="http://schemas.microsoft.com/office/drawing/2014/main" id="{3CDBD9B1-F880-7FB9-7BF1-921707D971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8538" y="2976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36214" name="Picture 22">
            <a:extLst>
              <a:ext uri="{FF2B5EF4-FFF2-40B4-BE49-F238E27FC236}">
                <a16:creationId xmlns:a16="http://schemas.microsoft.com/office/drawing/2014/main" id="{38985908-BACF-0B0A-7B49-8E5CA4B3B2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86325"/>
            <a:ext cx="2066925" cy="904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>
            <a:extLst>
              <a:ext uri="{FF2B5EF4-FFF2-40B4-BE49-F238E27FC236}">
                <a16:creationId xmlns:a16="http://schemas.microsoft.com/office/drawing/2014/main" id="{65C30168-5374-AF6F-B5E7-B2F45098B3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600" b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tang" panose="02030600000101010101" pitchFamily="18" charset="-127"/>
              </a:rPr>
              <a:t>Summary so far...</a:t>
            </a:r>
          </a:p>
        </p:txBody>
      </p:sp>
      <p:sp>
        <p:nvSpPr>
          <p:cNvPr id="137219" name="Rectangle 3">
            <a:extLst>
              <a:ext uri="{FF2B5EF4-FFF2-40B4-BE49-F238E27FC236}">
                <a16:creationId xmlns:a16="http://schemas.microsoft.com/office/drawing/2014/main" id="{441DD5A9-73F3-847B-ECB3-1DCFFCB59F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685800" cy="838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3600"/>
              <a:t>bh</a:t>
            </a:r>
          </a:p>
          <a:p>
            <a:pPr>
              <a:buFontTx/>
              <a:buNone/>
            </a:pPr>
            <a:endParaRPr lang="en-US" altLang="en-US"/>
          </a:p>
        </p:txBody>
      </p:sp>
      <p:sp>
        <p:nvSpPr>
          <p:cNvPr id="137220" name="Rectangle 4">
            <a:extLst>
              <a:ext uri="{FF2B5EF4-FFF2-40B4-BE49-F238E27FC236}">
                <a16:creationId xmlns:a16="http://schemas.microsoft.com/office/drawing/2014/main" id="{6882B20C-A369-55F7-71EF-E2AA22C5A2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37221" name="Picture 5">
            <a:extLst>
              <a:ext uri="{FF2B5EF4-FFF2-40B4-BE49-F238E27FC236}">
                <a16:creationId xmlns:a16="http://schemas.microsoft.com/office/drawing/2014/main" id="{3EFF2E46-B4DC-A89A-6BE7-4FD088180C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743200"/>
            <a:ext cx="28194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7222" name="Rectangle 6">
            <a:extLst>
              <a:ext uri="{FF2B5EF4-FFF2-40B4-BE49-F238E27FC236}">
                <a16:creationId xmlns:a16="http://schemas.microsoft.com/office/drawing/2014/main" id="{7A5F6B79-6242-B110-BFF5-83F3381969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8550" y="2495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37223" name="Picture 7">
            <a:extLst>
              <a:ext uri="{FF2B5EF4-FFF2-40B4-BE49-F238E27FC236}">
                <a16:creationId xmlns:a16="http://schemas.microsoft.com/office/drawing/2014/main" id="{2F84D9C2-D7AA-1EDC-33B4-0406ECD241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733800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7224" name="Rectangle 8">
            <a:extLst>
              <a:ext uri="{FF2B5EF4-FFF2-40B4-BE49-F238E27FC236}">
                <a16:creationId xmlns:a16="http://schemas.microsoft.com/office/drawing/2014/main" id="{9FCEAA82-2E71-AE21-F832-56C926812E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1981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u="sng"/>
              <a:t>bh</a:t>
            </a:r>
          </a:p>
        </p:txBody>
      </p:sp>
      <p:sp>
        <p:nvSpPr>
          <p:cNvPr id="137225" name="Rectangle 9">
            <a:extLst>
              <a:ext uri="{FF2B5EF4-FFF2-40B4-BE49-F238E27FC236}">
                <a16:creationId xmlns:a16="http://schemas.microsoft.com/office/drawing/2014/main" id="{BB09988D-ED67-3B3A-CD30-CDBED8EF4D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2362200"/>
            <a:ext cx="838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400"/>
              <a:t>2</a:t>
            </a:r>
          </a:p>
        </p:txBody>
      </p:sp>
      <p:sp>
        <p:nvSpPr>
          <p:cNvPr id="137226" name="Rectangle 10">
            <a:extLst>
              <a:ext uri="{FF2B5EF4-FFF2-40B4-BE49-F238E27FC236}">
                <a16:creationId xmlns:a16="http://schemas.microsoft.com/office/drawing/2014/main" id="{5F434B3A-8BDC-668D-6AE0-8A71322155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37227" name="Picture 11">
            <a:extLst>
              <a:ext uri="{FF2B5EF4-FFF2-40B4-BE49-F238E27FC236}">
                <a16:creationId xmlns:a16="http://schemas.microsoft.com/office/drawing/2014/main" id="{1E098929-3F4D-546A-69DC-53B8673A5D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300" y="2943225"/>
            <a:ext cx="28194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7228" name="Rectangle 12">
            <a:extLst>
              <a:ext uri="{FF2B5EF4-FFF2-40B4-BE49-F238E27FC236}">
                <a16:creationId xmlns:a16="http://schemas.microsoft.com/office/drawing/2014/main" id="{11116BCF-B8EC-20F1-5CC4-D2F60CF894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76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37229" name="Rectangle 13">
            <a:extLst>
              <a:ext uri="{FF2B5EF4-FFF2-40B4-BE49-F238E27FC236}">
                <a16:creationId xmlns:a16="http://schemas.microsoft.com/office/drawing/2014/main" id="{A32CD70E-5357-3345-1DD1-F28B995287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6075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37230" name="Rectangle 14">
            <a:extLst>
              <a:ext uri="{FF2B5EF4-FFF2-40B4-BE49-F238E27FC236}">
                <a16:creationId xmlns:a16="http://schemas.microsoft.com/office/drawing/2014/main" id="{025EF67F-8254-4027-5E49-6CC58EC76C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8038" y="29098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37231" name="Picture 15">
            <a:extLst>
              <a:ext uri="{FF2B5EF4-FFF2-40B4-BE49-F238E27FC236}">
                <a16:creationId xmlns:a16="http://schemas.microsoft.com/office/drawing/2014/main" id="{23A2E45E-DB5A-3806-AA71-5C009DE67D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867400"/>
            <a:ext cx="1828800" cy="776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7232" name="Rectangle 16">
            <a:extLst>
              <a:ext uri="{FF2B5EF4-FFF2-40B4-BE49-F238E27FC236}">
                <a16:creationId xmlns:a16="http://schemas.microsoft.com/office/drawing/2014/main" id="{FE66DB6A-760E-02A2-AFC2-9740F242A5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2057400"/>
            <a:ext cx="2819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u="sng"/>
              <a:t>(</a:t>
            </a:r>
            <a:r>
              <a:rPr lang="en-US" altLang="en-US" u="sng">
                <a:solidFill>
                  <a:schemeClr val="accent2"/>
                </a:solidFill>
              </a:rPr>
              <a:t>b1</a:t>
            </a:r>
            <a:r>
              <a:rPr lang="en-US" altLang="en-US" u="sng"/>
              <a:t> + </a:t>
            </a:r>
            <a:r>
              <a:rPr lang="en-US" altLang="en-US" u="sng">
                <a:solidFill>
                  <a:srgbClr val="009900"/>
                </a:solidFill>
              </a:rPr>
              <a:t>b2</a:t>
            </a:r>
            <a:r>
              <a:rPr lang="en-US" altLang="en-US" u="sng"/>
              <a:t>)</a:t>
            </a:r>
            <a:r>
              <a:rPr lang="en-US" altLang="en-US" u="sng">
                <a:solidFill>
                  <a:srgbClr val="FF3300"/>
                </a:solidFill>
              </a:rPr>
              <a:t>h</a:t>
            </a:r>
          </a:p>
        </p:txBody>
      </p:sp>
      <p:sp>
        <p:nvSpPr>
          <p:cNvPr id="137233" name="Rectangle 17">
            <a:extLst>
              <a:ext uri="{FF2B5EF4-FFF2-40B4-BE49-F238E27FC236}">
                <a16:creationId xmlns:a16="http://schemas.microsoft.com/office/drawing/2014/main" id="{EEB1DB9B-B723-5ADB-C810-E82DC536E6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2514600"/>
            <a:ext cx="685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800"/>
              <a:t>2</a:t>
            </a:r>
          </a:p>
        </p:txBody>
      </p:sp>
      <p:sp>
        <p:nvSpPr>
          <p:cNvPr id="137234" name="Rectangle 18">
            <a:extLst>
              <a:ext uri="{FF2B5EF4-FFF2-40B4-BE49-F238E27FC236}">
                <a16:creationId xmlns:a16="http://schemas.microsoft.com/office/drawing/2014/main" id="{2B1AEBAA-9862-84DA-3E49-F1F0608A13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6075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37235" name="Rectangle 19">
            <a:extLst>
              <a:ext uri="{FF2B5EF4-FFF2-40B4-BE49-F238E27FC236}">
                <a16:creationId xmlns:a16="http://schemas.microsoft.com/office/drawing/2014/main" id="{581E3A6F-C4D0-5A22-1202-E7150BFCE4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8538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37236" name="Picture 20">
            <a:extLst>
              <a:ext uri="{FF2B5EF4-FFF2-40B4-BE49-F238E27FC236}">
                <a16:creationId xmlns:a16="http://schemas.microsoft.com/office/drawing/2014/main" id="{43BAC0EE-364A-7D8F-817F-7648940307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971800"/>
            <a:ext cx="2066925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7237" name="Rectangle 21">
            <a:extLst>
              <a:ext uri="{FF2B5EF4-FFF2-40B4-BE49-F238E27FC236}">
                <a16:creationId xmlns:a16="http://schemas.microsoft.com/office/drawing/2014/main" id="{56BA6F40-105E-D0EE-F1EE-059D74A6F1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8538" y="2976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37238" name="Rectangle 22">
            <a:extLst>
              <a:ext uri="{FF2B5EF4-FFF2-40B4-BE49-F238E27FC236}">
                <a16:creationId xmlns:a16="http://schemas.microsoft.com/office/drawing/2014/main" id="{F0FA9FB2-6E2E-F3BB-8752-467779BD0F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6075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37239" name="Picture 23">
            <a:extLst>
              <a:ext uri="{FF2B5EF4-FFF2-40B4-BE49-F238E27FC236}">
                <a16:creationId xmlns:a16="http://schemas.microsoft.com/office/drawing/2014/main" id="{CBAAA264-DA11-AE43-7D68-65A13DBFA2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76800"/>
            <a:ext cx="337185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7240" name="Line 24">
            <a:extLst>
              <a:ext uri="{FF2B5EF4-FFF2-40B4-BE49-F238E27FC236}">
                <a16:creationId xmlns:a16="http://schemas.microsoft.com/office/drawing/2014/main" id="{7A13DB97-EB1A-5DA0-CB4A-DBD9F09DD9A9}"/>
              </a:ext>
            </a:extLst>
          </p:cNvPr>
          <p:cNvSpPr>
            <a:spLocks noChangeShapeType="1"/>
          </p:cNvSpPr>
          <p:nvPr/>
        </p:nvSpPr>
        <p:spPr bwMode="auto">
          <a:xfrm>
            <a:off x="6553200" y="3810000"/>
            <a:ext cx="1752600" cy="0"/>
          </a:xfrm>
          <a:prstGeom prst="line">
            <a:avLst/>
          </a:prstGeom>
          <a:noFill/>
          <a:ln w="635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7241" name="Line 25">
            <a:extLst>
              <a:ext uri="{FF2B5EF4-FFF2-40B4-BE49-F238E27FC236}">
                <a16:creationId xmlns:a16="http://schemas.microsoft.com/office/drawing/2014/main" id="{0343DEE2-EDE3-7568-907E-D2346689057D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3124200"/>
            <a:ext cx="838200" cy="0"/>
          </a:xfrm>
          <a:prstGeom prst="line">
            <a:avLst/>
          </a:prstGeom>
          <a:noFill/>
          <a:ln w="635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7242" name="Line 26">
            <a:extLst>
              <a:ext uri="{FF2B5EF4-FFF2-40B4-BE49-F238E27FC236}">
                <a16:creationId xmlns:a16="http://schemas.microsoft.com/office/drawing/2014/main" id="{5A80A6A4-1710-86E4-2540-FCD3CDC6DEBC}"/>
              </a:ext>
            </a:extLst>
          </p:cNvPr>
          <p:cNvSpPr>
            <a:spLocks noChangeShapeType="1"/>
          </p:cNvSpPr>
          <p:nvPr/>
        </p:nvSpPr>
        <p:spPr bwMode="auto">
          <a:xfrm>
            <a:off x="7696200" y="3124200"/>
            <a:ext cx="0" cy="6858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>
            <a:extLst>
              <a:ext uri="{FF2B5EF4-FFF2-40B4-BE49-F238E27FC236}">
                <a16:creationId xmlns:a16="http://schemas.microsoft.com/office/drawing/2014/main" id="{381F4033-C580-91F1-3ED2-97A69EBB8F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600" b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tang" panose="02030600000101010101" pitchFamily="18" charset="-127"/>
              </a:rPr>
              <a:t>Summary so far...</a:t>
            </a:r>
          </a:p>
        </p:txBody>
      </p:sp>
      <p:sp>
        <p:nvSpPr>
          <p:cNvPr id="138243" name="Rectangle 3">
            <a:extLst>
              <a:ext uri="{FF2B5EF4-FFF2-40B4-BE49-F238E27FC236}">
                <a16:creationId xmlns:a16="http://schemas.microsoft.com/office/drawing/2014/main" id="{B60DB319-675A-B9FE-003A-46BACDC5BD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685800" cy="838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3600"/>
              <a:t>bh</a:t>
            </a:r>
          </a:p>
          <a:p>
            <a:pPr>
              <a:buFontTx/>
              <a:buNone/>
            </a:pPr>
            <a:endParaRPr lang="en-US" altLang="en-US"/>
          </a:p>
        </p:txBody>
      </p:sp>
      <p:sp>
        <p:nvSpPr>
          <p:cNvPr id="138244" name="Rectangle 4">
            <a:extLst>
              <a:ext uri="{FF2B5EF4-FFF2-40B4-BE49-F238E27FC236}">
                <a16:creationId xmlns:a16="http://schemas.microsoft.com/office/drawing/2014/main" id="{28EE8CD6-51C5-E613-1376-98078CA6E9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38245" name="Picture 5">
            <a:extLst>
              <a:ext uri="{FF2B5EF4-FFF2-40B4-BE49-F238E27FC236}">
                <a16:creationId xmlns:a16="http://schemas.microsoft.com/office/drawing/2014/main" id="{BB382FB4-CF03-486C-EC59-3B9AF6C6DB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743200"/>
            <a:ext cx="28194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8246" name="Rectangle 6">
            <a:extLst>
              <a:ext uri="{FF2B5EF4-FFF2-40B4-BE49-F238E27FC236}">
                <a16:creationId xmlns:a16="http://schemas.microsoft.com/office/drawing/2014/main" id="{7A42C7E4-276E-F0FF-CB40-9B847BD3D9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8550" y="2495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38247" name="Picture 7">
            <a:extLst>
              <a:ext uri="{FF2B5EF4-FFF2-40B4-BE49-F238E27FC236}">
                <a16:creationId xmlns:a16="http://schemas.microsoft.com/office/drawing/2014/main" id="{F9C28388-F1F5-6D94-97BB-DD9F5522D2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733800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8248" name="Rectangle 8">
            <a:extLst>
              <a:ext uri="{FF2B5EF4-FFF2-40B4-BE49-F238E27FC236}">
                <a16:creationId xmlns:a16="http://schemas.microsoft.com/office/drawing/2014/main" id="{A477E840-12F9-F348-124B-46894F14DF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1981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u="sng"/>
              <a:t>bh</a:t>
            </a:r>
          </a:p>
        </p:txBody>
      </p:sp>
      <p:sp>
        <p:nvSpPr>
          <p:cNvPr id="138249" name="Rectangle 9">
            <a:extLst>
              <a:ext uri="{FF2B5EF4-FFF2-40B4-BE49-F238E27FC236}">
                <a16:creationId xmlns:a16="http://schemas.microsoft.com/office/drawing/2014/main" id="{802748FB-649C-11B1-D091-CFDC1F13D0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2362200"/>
            <a:ext cx="838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400"/>
              <a:t>2</a:t>
            </a:r>
          </a:p>
        </p:txBody>
      </p:sp>
      <p:sp>
        <p:nvSpPr>
          <p:cNvPr id="138250" name="Rectangle 10">
            <a:extLst>
              <a:ext uri="{FF2B5EF4-FFF2-40B4-BE49-F238E27FC236}">
                <a16:creationId xmlns:a16="http://schemas.microsoft.com/office/drawing/2014/main" id="{4B3CAC4C-DF8E-B044-75D8-0F83F1CA6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38251" name="Picture 11">
            <a:extLst>
              <a:ext uri="{FF2B5EF4-FFF2-40B4-BE49-F238E27FC236}">
                <a16:creationId xmlns:a16="http://schemas.microsoft.com/office/drawing/2014/main" id="{1D1DC7DB-B064-5ADB-7FC6-9200F3B139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300" y="2943225"/>
            <a:ext cx="28194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8252" name="Rectangle 12">
            <a:extLst>
              <a:ext uri="{FF2B5EF4-FFF2-40B4-BE49-F238E27FC236}">
                <a16:creationId xmlns:a16="http://schemas.microsoft.com/office/drawing/2014/main" id="{00B2AE8F-171F-8F49-77D1-6BB85BB997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76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38253" name="Rectangle 13">
            <a:extLst>
              <a:ext uri="{FF2B5EF4-FFF2-40B4-BE49-F238E27FC236}">
                <a16:creationId xmlns:a16="http://schemas.microsoft.com/office/drawing/2014/main" id="{2235EE5B-0D66-67DD-58D0-71AF504445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6075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38254" name="Rectangle 14">
            <a:extLst>
              <a:ext uri="{FF2B5EF4-FFF2-40B4-BE49-F238E27FC236}">
                <a16:creationId xmlns:a16="http://schemas.microsoft.com/office/drawing/2014/main" id="{F63430F0-0679-3520-4EAF-D603E6D19E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8038" y="29098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38255" name="Picture 15">
            <a:extLst>
              <a:ext uri="{FF2B5EF4-FFF2-40B4-BE49-F238E27FC236}">
                <a16:creationId xmlns:a16="http://schemas.microsoft.com/office/drawing/2014/main" id="{F060ABF3-85F2-5260-A772-9C37D75D1C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867400"/>
            <a:ext cx="1828800" cy="776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8256" name="Rectangle 16">
            <a:extLst>
              <a:ext uri="{FF2B5EF4-FFF2-40B4-BE49-F238E27FC236}">
                <a16:creationId xmlns:a16="http://schemas.microsoft.com/office/drawing/2014/main" id="{21D25D4C-D9B9-7D8A-8307-1504FF0364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2057400"/>
            <a:ext cx="2819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u="sng"/>
              <a:t>(</a:t>
            </a:r>
            <a:r>
              <a:rPr lang="en-US" altLang="en-US" u="sng">
                <a:solidFill>
                  <a:schemeClr val="accent2"/>
                </a:solidFill>
              </a:rPr>
              <a:t>b1</a:t>
            </a:r>
            <a:r>
              <a:rPr lang="en-US" altLang="en-US" u="sng"/>
              <a:t> + </a:t>
            </a:r>
            <a:r>
              <a:rPr lang="en-US" altLang="en-US" u="sng">
                <a:solidFill>
                  <a:srgbClr val="009900"/>
                </a:solidFill>
              </a:rPr>
              <a:t>b2</a:t>
            </a:r>
            <a:r>
              <a:rPr lang="en-US" altLang="en-US" u="sng"/>
              <a:t>)</a:t>
            </a:r>
            <a:r>
              <a:rPr lang="en-US" altLang="en-US" u="sng">
                <a:solidFill>
                  <a:srgbClr val="FF3300"/>
                </a:solidFill>
              </a:rPr>
              <a:t>h</a:t>
            </a:r>
          </a:p>
        </p:txBody>
      </p:sp>
      <p:sp>
        <p:nvSpPr>
          <p:cNvPr id="138257" name="Rectangle 17">
            <a:extLst>
              <a:ext uri="{FF2B5EF4-FFF2-40B4-BE49-F238E27FC236}">
                <a16:creationId xmlns:a16="http://schemas.microsoft.com/office/drawing/2014/main" id="{D8801FF0-5B65-163B-FC4C-40AE6B46C5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2514600"/>
            <a:ext cx="685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800"/>
              <a:t>2</a:t>
            </a:r>
          </a:p>
        </p:txBody>
      </p:sp>
      <p:sp>
        <p:nvSpPr>
          <p:cNvPr id="138258" name="Rectangle 18">
            <a:extLst>
              <a:ext uri="{FF2B5EF4-FFF2-40B4-BE49-F238E27FC236}">
                <a16:creationId xmlns:a16="http://schemas.microsoft.com/office/drawing/2014/main" id="{6F6AA5F8-B9D3-EE66-2960-2E51A98DDD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6075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38259" name="Rectangle 19">
            <a:extLst>
              <a:ext uri="{FF2B5EF4-FFF2-40B4-BE49-F238E27FC236}">
                <a16:creationId xmlns:a16="http://schemas.microsoft.com/office/drawing/2014/main" id="{39A27720-B48B-9D8F-769C-E5D63280F1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8538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38260" name="Picture 20">
            <a:extLst>
              <a:ext uri="{FF2B5EF4-FFF2-40B4-BE49-F238E27FC236}">
                <a16:creationId xmlns:a16="http://schemas.microsoft.com/office/drawing/2014/main" id="{1A62DB92-BB3E-18E8-E546-F1B92061F8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971800"/>
            <a:ext cx="2066925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8261" name="Rectangle 21">
            <a:extLst>
              <a:ext uri="{FF2B5EF4-FFF2-40B4-BE49-F238E27FC236}">
                <a16:creationId xmlns:a16="http://schemas.microsoft.com/office/drawing/2014/main" id="{6CF27D54-E5CF-41F5-A5A5-31F8571B31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8538" y="2976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38262" name="Rectangle 22">
            <a:extLst>
              <a:ext uri="{FF2B5EF4-FFF2-40B4-BE49-F238E27FC236}">
                <a16:creationId xmlns:a16="http://schemas.microsoft.com/office/drawing/2014/main" id="{66F31F31-34A3-8FB5-4AF0-D5FE24C725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6075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38263" name="Picture 23">
            <a:extLst>
              <a:ext uri="{FF2B5EF4-FFF2-40B4-BE49-F238E27FC236}">
                <a16:creationId xmlns:a16="http://schemas.microsoft.com/office/drawing/2014/main" id="{D4D2A8B0-1F60-9014-4549-89E322BFBC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76800"/>
            <a:ext cx="337185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8264" name="Line 24">
            <a:extLst>
              <a:ext uri="{FF2B5EF4-FFF2-40B4-BE49-F238E27FC236}">
                <a16:creationId xmlns:a16="http://schemas.microsoft.com/office/drawing/2014/main" id="{F1AE1FB6-F41F-7D72-12A7-8D308AD904BB}"/>
              </a:ext>
            </a:extLst>
          </p:cNvPr>
          <p:cNvSpPr>
            <a:spLocks noChangeShapeType="1"/>
          </p:cNvSpPr>
          <p:nvPr/>
        </p:nvSpPr>
        <p:spPr bwMode="auto">
          <a:xfrm>
            <a:off x="6553200" y="3810000"/>
            <a:ext cx="1752600" cy="0"/>
          </a:xfrm>
          <a:prstGeom prst="line">
            <a:avLst/>
          </a:prstGeom>
          <a:noFill/>
          <a:ln w="635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8265" name="Line 25">
            <a:extLst>
              <a:ext uri="{FF2B5EF4-FFF2-40B4-BE49-F238E27FC236}">
                <a16:creationId xmlns:a16="http://schemas.microsoft.com/office/drawing/2014/main" id="{49C89ECC-A05E-8553-719D-F1D0BFE3117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3124200"/>
            <a:ext cx="838200" cy="0"/>
          </a:xfrm>
          <a:prstGeom prst="line">
            <a:avLst/>
          </a:prstGeom>
          <a:noFill/>
          <a:ln w="635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8266" name="Line 26">
            <a:extLst>
              <a:ext uri="{FF2B5EF4-FFF2-40B4-BE49-F238E27FC236}">
                <a16:creationId xmlns:a16="http://schemas.microsoft.com/office/drawing/2014/main" id="{441F9AB5-DB51-4753-08CE-8C2D7AABCBC3}"/>
              </a:ext>
            </a:extLst>
          </p:cNvPr>
          <p:cNvSpPr>
            <a:spLocks noChangeShapeType="1"/>
          </p:cNvSpPr>
          <p:nvPr/>
        </p:nvSpPr>
        <p:spPr bwMode="auto">
          <a:xfrm>
            <a:off x="7696200" y="3124200"/>
            <a:ext cx="0" cy="6858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138267" name="Picture 27">
            <a:extLst>
              <a:ext uri="{FF2B5EF4-FFF2-40B4-BE49-F238E27FC236}">
                <a16:creationId xmlns:a16="http://schemas.microsoft.com/office/drawing/2014/main" id="{FDCAA486-F498-4A25-42AC-BB5843D65F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8025" y="2333625"/>
            <a:ext cx="2847975" cy="162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>
            <a:extLst>
              <a:ext uri="{FF2B5EF4-FFF2-40B4-BE49-F238E27FC236}">
                <a16:creationId xmlns:a16="http://schemas.microsoft.com/office/drawing/2014/main" id="{BE858EED-8CBE-0CF5-352F-49B2A501BA6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4724400" cy="1676400"/>
          </a:xfrm>
        </p:spPr>
        <p:txBody>
          <a:bodyPr/>
          <a:lstStyle/>
          <a:p>
            <a:r>
              <a:rPr lang="en-US" altLang="en-US" sz="3200"/>
              <a:t>So then what happens if we cut a rectangle in half?</a:t>
            </a:r>
          </a:p>
          <a:p>
            <a:pPr algn="l"/>
            <a:r>
              <a:rPr lang="en-US" altLang="en-US" sz="3200"/>
              <a:t>    What shape is made?</a:t>
            </a:r>
          </a:p>
        </p:txBody>
      </p:sp>
      <p:sp>
        <p:nvSpPr>
          <p:cNvPr id="23561" name="Rectangle 9">
            <a:extLst>
              <a:ext uri="{FF2B5EF4-FFF2-40B4-BE49-F238E27FC236}">
                <a16:creationId xmlns:a16="http://schemas.microsoft.com/office/drawing/2014/main" id="{E1F7F4A1-9B23-2C1E-C90C-37C75B1721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23563" name="Rectangle 11">
            <a:extLst>
              <a:ext uri="{FF2B5EF4-FFF2-40B4-BE49-F238E27FC236}">
                <a16:creationId xmlns:a16="http://schemas.microsoft.com/office/drawing/2014/main" id="{EA117B44-E9E9-568F-26F5-D9E8CCC250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8550" y="2495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23565" name="Picture 13">
            <a:extLst>
              <a:ext uri="{FF2B5EF4-FFF2-40B4-BE49-F238E27FC236}">
                <a16:creationId xmlns:a16="http://schemas.microsoft.com/office/drawing/2014/main" id="{B9D498A5-1BC7-0AFD-5FBD-9D005E109E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81000"/>
            <a:ext cx="1474788" cy="156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567" name="Rectangle 15">
            <a:extLst>
              <a:ext uri="{FF2B5EF4-FFF2-40B4-BE49-F238E27FC236}">
                <a16:creationId xmlns:a16="http://schemas.microsoft.com/office/drawing/2014/main" id="{8B1D59B9-A0D0-364A-9BC1-1F284C85ED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23566" name="Picture 14">
            <a:extLst>
              <a:ext uri="{FF2B5EF4-FFF2-40B4-BE49-F238E27FC236}">
                <a16:creationId xmlns:a16="http://schemas.microsoft.com/office/drawing/2014/main" id="{530223B9-A832-84F5-0314-97264757BB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209800"/>
            <a:ext cx="28194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>
            <a:extLst>
              <a:ext uri="{FF2B5EF4-FFF2-40B4-BE49-F238E27FC236}">
                <a16:creationId xmlns:a16="http://schemas.microsoft.com/office/drawing/2014/main" id="{13D508B9-E1B1-1B96-B5DE-5E14DB8652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600" b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tang" panose="02030600000101010101" pitchFamily="18" charset="-127"/>
              </a:rPr>
              <a:t>Summary so far...</a:t>
            </a:r>
          </a:p>
        </p:txBody>
      </p:sp>
      <p:sp>
        <p:nvSpPr>
          <p:cNvPr id="139267" name="Rectangle 3">
            <a:extLst>
              <a:ext uri="{FF2B5EF4-FFF2-40B4-BE49-F238E27FC236}">
                <a16:creationId xmlns:a16="http://schemas.microsoft.com/office/drawing/2014/main" id="{60B4ED20-31ED-B084-D406-947C9D664D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685800" cy="838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3600"/>
              <a:t>bh</a:t>
            </a:r>
          </a:p>
          <a:p>
            <a:pPr>
              <a:buFontTx/>
              <a:buNone/>
            </a:pPr>
            <a:endParaRPr lang="en-US" altLang="en-US"/>
          </a:p>
        </p:txBody>
      </p:sp>
      <p:sp>
        <p:nvSpPr>
          <p:cNvPr id="139268" name="Rectangle 4">
            <a:extLst>
              <a:ext uri="{FF2B5EF4-FFF2-40B4-BE49-F238E27FC236}">
                <a16:creationId xmlns:a16="http://schemas.microsoft.com/office/drawing/2014/main" id="{2B3D55C9-6591-5228-E2A0-7068FE2A27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39269" name="Picture 5">
            <a:extLst>
              <a:ext uri="{FF2B5EF4-FFF2-40B4-BE49-F238E27FC236}">
                <a16:creationId xmlns:a16="http://schemas.microsoft.com/office/drawing/2014/main" id="{B0EBDF10-90B8-FE87-42F4-20857B4683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743200"/>
            <a:ext cx="28194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9270" name="Rectangle 6">
            <a:extLst>
              <a:ext uri="{FF2B5EF4-FFF2-40B4-BE49-F238E27FC236}">
                <a16:creationId xmlns:a16="http://schemas.microsoft.com/office/drawing/2014/main" id="{58B3FCF3-DC76-B84B-110E-AF8E35E595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8550" y="2495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39271" name="Picture 7">
            <a:extLst>
              <a:ext uri="{FF2B5EF4-FFF2-40B4-BE49-F238E27FC236}">
                <a16:creationId xmlns:a16="http://schemas.microsoft.com/office/drawing/2014/main" id="{1E73BF9F-9543-F20A-3078-0F76319F07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733800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9272" name="Rectangle 8">
            <a:extLst>
              <a:ext uri="{FF2B5EF4-FFF2-40B4-BE49-F238E27FC236}">
                <a16:creationId xmlns:a16="http://schemas.microsoft.com/office/drawing/2014/main" id="{F5857F5A-1DC8-560E-7533-51D6587456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1981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u="sng"/>
              <a:t>bh</a:t>
            </a:r>
          </a:p>
        </p:txBody>
      </p:sp>
      <p:sp>
        <p:nvSpPr>
          <p:cNvPr id="139273" name="Rectangle 9">
            <a:extLst>
              <a:ext uri="{FF2B5EF4-FFF2-40B4-BE49-F238E27FC236}">
                <a16:creationId xmlns:a16="http://schemas.microsoft.com/office/drawing/2014/main" id="{6026DCBB-6C95-45A4-C09E-61E7DBE7F9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2362200"/>
            <a:ext cx="838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400"/>
              <a:t>2</a:t>
            </a:r>
          </a:p>
        </p:txBody>
      </p:sp>
      <p:sp>
        <p:nvSpPr>
          <p:cNvPr id="139274" name="Rectangle 10">
            <a:extLst>
              <a:ext uri="{FF2B5EF4-FFF2-40B4-BE49-F238E27FC236}">
                <a16:creationId xmlns:a16="http://schemas.microsoft.com/office/drawing/2014/main" id="{DE373419-7672-8BDE-9782-A66F7DDD69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39275" name="Picture 11">
            <a:extLst>
              <a:ext uri="{FF2B5EF4-FFF2-40B4-BE49-F238E27FC236}">
                <a16:creationId xmlns:a16="http://schemas.microsoft.com/office/drawing/2014/main" id="{835874F6-3082-778B-F349-7AE95899F1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300" y="2943225"/>
            <a:ext cx="28194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9276" name="Rectangle 12">
            <a:extLst>
              <a:ext uri="{FF2B5EF4-FFF2-40B4-BE49-F238E27FC236}">
                <a16:creationId xmlns:a16="http://schemas.microsoft.com/office/drawing/2014/main" id="{AEF47AB3-D8BC-317A-03CE-B85B0DE82A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76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39277" name="Rectangle 13">
            <a:extLst>
              <a:ext uri="{FF2B5EF4-FFF2-40B4-BE49-F238E27FC236}">
                <a16:creationId xmlns:a16="http://schemas.microsoft.com/office/drawing/2014/main" id="{8C325F55-8303-BECC-7FE0-C59D2AE409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6075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39278" name="Rectangle 14">
            <a:extLst>
              <a:ext uri="{FF2B5EF4-FFF2-40B4-BE49-F238E27FC236}">
                <a16:creationId xmlns:a16="http://schemas.microsoft.com/office/drawing/2014/main" id="{A03A2B77-6EF2-7C7A-B3C4-55074C0636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8038" y="29098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39279" name="Picture 15">
            <a:extLst>
              <a:ext uri="{FF2B5EF4-FFF2-40B4-BE49-F238E27FC236}">
                <a16:creationId xmlns:a16="http://schemas.microsoft.com/office/drawing/2014/main" id="{31868F7A-1633-908A-1223-E5E25A2E20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867400"/>
            <a:ext cx="1828800" cy="776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9280" name="Rectangle 16">
            <a:extLst>
              <a:ext uri="{FF2B5EF4-FFF2-40B4-BE49-F238E27FC236}">
                <a16:creationId xmlns:a16="http://schemas.microsoft.com/office/drawing/2014/main" id="{F83BE675-37B8-BFFE-5FF9-D13AE93F3B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2057400"/>
            <a:ext cx="2819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u="sng"/>
              <a:t>(</a:t>
            </a:r>
            <a:r>
              <a:rPr lang="en-US" altLang="en-US" u="sng">
                <a:solidFill>
                  <a:schemeClr val="accent2"/>
                </a:solidFill>
              </a:rPr>
              <a:t>b1</a:t>
            </a:r>
            <a:r>
              <a:rPr lang="en-US" altLang="en-US" u="sng"/>
              <a:t> + </a:t>
            </a:r>
            <a:r>
              <a:rPr lang="en-US" altLang="en-US" u="sng">
                <a:solidFill>
                  <a:srgbClr val="009900"/>
                </a:solidFill>
              </a:rPr>
              <a:t>b2</a:t>
            </a:r>
            <a:r>
              <a:rPr lang="en-US" altLang="en-US" u="sng"/>
              <a:t>)</a:t>
            </a:r>
            <a:r>
              <a:rPr lang="en-US" altLang="en-US" u="sng">
                <a:solidFill>
                  <a:srgbClr val="FF3300"/>
                </a:solidFill>
              </a:rPr>
              <a:t>h</a:t>
            </a:r>
          </a:p>
        </p:txBody>
      </p:sp>
      <p:sp>
        <p:nvSpPr>
          <p:cNvPr id="139281" name="Rectangle 17">
            <a:extLst>
              <a:ext uri="{FF2B5EF4-FFF2-40B4-BE49-F238E27FC236}">
                <a16:creationId xmlns:a16="http://schemas.microsoft.com/office/drawing/2014/main" id="{90471B37-69C0-ADE5-9BA2-F51FA959CA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2514600"/>
            <a:ext cx="685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800"/>
              <a:t>2</a:t>
            </a:r>
          </a:p>
        </p:txBody>
      </p:sp>
      <p:sp>
        <p:nvSpPr>
          <p:cNvPr id="139282" name="Rectangle 18">
            <a:extLst>
              <a:ext uri="{FF2B5EF4-FFF2-40B4-BE49-F238E27FC236}">
                <a16:creationId xmlns:a16="http://schemas.microsoft.com/office/drawing/2014/main" id="{0FCDA676-E5F7-7C4A-2CEF-D89D637918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6075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39283" name="Rectangle 19">
            <a:extLst>
              <a:ext uri="{FF2B5EF4-FFF2-40B4-BE49-F238E27FC236}">
                <a16:creationId xmlns:a16="http://schemas.microsoft.com/office/drawing/2014/main" id="{E79F5E9B-4A40-EE1A-B983-77E39FFA41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8538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39284" name="Picture 20">
            <a:extLst>
              <a:ext uri="{FF2B5EF4-FFF2-40B4-BE49-F238E27FC236}">
                <a16:creationId xmlns:a16="http://schemas.microsoft.com/office/drawing/2014/main" id="{1A9E4500-174A-3E8C-9991-C140265E2C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971800"/>
            <a:ext cx="2066925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9285" name="Rectangle 21">
            <a:extLst>
              <a:ext uri="{FF2B5EF4-FFF2-40B4-BE49-F238E27FC236}">
                <a16:creationId xmlns:a16="http://schemas.microsoft.com/office/drawing/2014/main" id="{A8F1536B-927C-4483-E522-4A1AFA717E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8538" y="2976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39286" name="Rectangle 22">
            <a:extLst>
              <a:ext uri="{FF2B5EF4-FFF2-40B4-BE49-F238E27FC236}">
                <a16:creationId xmlns:a16="http://schemas.microsoft.com/office/drawing/2014/main" id="{4E1BA005-1350-ACA6-08C2-0C8A8A0A01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6075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39287" name="Picture 23">
            <a:extLst>
              <a:ext uri="{FF2B5EF4-FFF2-40B4-BE49-F238E27FC236}">
                <a16:creationId xmlns:a16="http://schemas.microsoft.com/office/drawing/2014/main" id="{1FCA4CBC-221C-6430-CCC9-0B2011E818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76800"/>
            <a:ext cx="337185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9288" name="Line 24">
            <a:extLst>
              <a:ext uri="{FF2B5EF4-FFF2-40B4-BE49-F238E27FC236}">
                <a16:creationId xmlns:a16="http://schemas.microsoft.com/office/drawing/2014/main" id="{6BB70D81-1053-66FF-8A4F-45367A4FCFEB}"/>
              </a:ext>
            </a:extLst>
          </p:cNvPr>
          <p:cNvSpPr>
            <a:spLocks noChangeShapeType="1"/>
          </p:cNvSpPr>
          <p:nvPr/>
        </p:nvSpPr>
        <p:spPr bwMode="auto">
          <a:xfrm>
            <a:off x="6553200" y="3810000"/>
            <a:ext cx="1752600" cy="0"/>
          </a:xfrm>
          <a:prstGeom prst="line">
            <a:avLst/>
          </a:prstGeom>
          <a:noFill/>
          <a:ln w="635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9289" name="Line 25">
            <a:extLst>
              <a:ext uri="{FF2B5EF4-FFF2-40B4-BE49-F238E27FC236}">
                <a16:creationId xmlns:a16="http://schemas.microsoft.com/office/drawing/2014/main" id="{6B62260A-11ED-CF34-E1F5-D835328F7D13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3124200"/>
            <a:ext cx="838200" cy="0"/>
          </a:xfrm>
          <a:prstGeom prst="line">
            <a:avLst/>
          </a:prstGeom>
          <a:noFill/>
          <a:ln w="635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9290" name="Line 26">
            <a:extLst>
              <a:ext uri="{FF2B5EF4-FFF2-40B4-BE49-F238E27FC236}">
                <a16:creationId xmlns:a16="http://schemas.microsoft.com/office/drawing/2014/main" id="{CF152FCE-EE6D-A390-E4D6-E2F9743C1300}"/>
              </a:ext>
            </a:extLst>
          </p:cNvPr>
          <p:cNvSpPr>
            <a:spLocks noChangeShapeType="1"/>
          </p:cNvSpPr>
          <p:nvPr/>
        </p:nvSpPr>
        <p:spPr bwMode="auto">
          <a:xfrm>
            <a:off x="7696200" y="3124200"/>
            <a:ext cx="0" cy="6858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139291" name="Picture 27">
            <a:extLst>
              <a:ext uri="{FF2B5EF4-FFF2-40B4-BE49-F238E27FC236}">
                <a16:creationId xmlns:a16="http://schemas.microsoft.com/office/drawing/2014/main" id="{4111D2BE-F163-5AF9-3502-0B6E1899A2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124200"/>
            <a:ext cx="2847975" cy="162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>
            <a:extLst>
              <a:ext uri="{FF2B5EF4-FFF2-40B4-BE49-F238E27FC236}">
                <a16:creationId xmlns:a16="http://schemas.microsoft.com/office/drawing/2014/main" id="{F8869A43-4732-B84D-D169-06C13CEC76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600" b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tang" panose="02030600000101010101" pitchFamily="18" charset="-127"/>
              </a:rPr>
              <a:t>Summary so far...</a:t>
            </a:r>
          </a:p>
        </p:txBody>
      </p:sp>
      <p:sp>
        <p:nvSpPr>
          <p:cNvPr id="140291" name="Rectangle 3">
            <a:extLst>
              <a:ext uri="{FF2B5EF4-FFF2-40B4-BE49-F238E27FC236}">
                <a16:creationId xmlns:a16="http://schemas.microsoft.com/office/drawing/2014/main" id="{4314FB2F-0C39-04BA-BA84-6E6CDB35D3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685800" cy="838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3600"/>
              <a:t>bh</a:t>
            </a:r>
          </a:p>
          <a:p>
            <a:pPr>
              <a:buFontTx/>
              <a:buNone/>
            </a:pPr>
            <a:endParaRPr lang="en-US" altLang="en-US"/>
          </a:p>
        </p:txBody>
      </p:sp>
      <p:sp>
        <p:nvSpPr>
          <p:cNvPr id="140292" name="Rectangle 4">
            <a:extLst>
              <a:ext uri="{FF2B5EF4-FFF2-40B4-BE49-F238E27FC236}">
                <a16:creationId xmlns:a16="http://schemas.microsoft.com/office/drawing/2014/main" id="{20FE38F7-8083-CF28-A248-487E94016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40293" name="Picture 5">
            <a:extLst>
              <a:ext uri="{FF2B5EF4-FFF2-40B4-BE49-F238E27FC236}">
                <a16:creationId xmlns:a16="http://schemas.microsoft.com/office/drawing/2014/main" id="{A1CB6A79-89D5-8DB1-3925-FA1BD38D0B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743200"/>
            <a:ext cx="28194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0294" name="Rectangle 6">
            <a:extLst>
              <a:ext uri="{FF2B5EF4-FFF2-40B4-BE49-F238E27FC236}">
                <a16:creationId xmlns:a16="http://schemas.microsoft.com/office/drawing/2014/main" id="{C7159E90-268B-8D63-814B-1070FD62DB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8550" y="2495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40295" name="Picture 7">
            <a:extLst>
              <a:ext uri="{FF2B5EF4-FFF2-40B4-BE49-F238E27FC236}">
                <a16:creationId xmlns:a16="http://schemas.microsoft.com/office/drawing/2014/main" id="{99D2338E-1089-A593-C471-F2DB197AAD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733800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0296" name="Rectangle 8">
            <a:extLst>
              <a:ext uri="{FF2B5EF4-FFF2-40B4-BE49-F238E27FC236}">
                <a16:creationId xmlns:a16="http://schemas.microsoft.com/office/drawing/2014/main" id="{5ED1D9EF-5406-A32B-0422-B13B0874C4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1981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u="sng"/>
              <a:t>bh</a:t>
            </a:r>
          </a:p>
        </p:txBody>
      </p:sp>
      <p:sp>
        <p:nvSpPr>
          <p:cNvPr id="140297" name="Rectangle 9">
            <a:extLst>
              <a:ext uri="{FF2B5EF4-FFF2-40B4-BE49-F238E27FC236}">
                <a16:creationId xmlns:a16="http://schemas.microsoft.com/office/drawing/2014/main" id="{5648744E-0B34-37C5-31CA-980F3652A1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2362200"/>
            <a:ext cx="838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400"/>
              <a:t>2</a:t>
            </a:r>
          </a:p>
        </p:txBody>
      </p:sp>
      <p:sp>
        <p:nvSpPr>
          <p:cNvPr id="140298" name="Rectangle 10">
            <a:extLst>
              <a:ext uri="{FF2B5EF4-FFF2-40B4-BE49-F238E27FC236}">
                <a16:creationId xmlns:a16="http://schemas.microsoft.com/office/drawing/2014/main" id="{65CD3914-60E1-7A19-027F-B0BBD0B93B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40299" name="Picture 11">
            <a:extLst>
              <a:ext uri="{FF2B5EF4-FFF2-40B4-BE49-F238E27FC236}">
                <a16:creationId xmlns:a16="http://schemas.microsoft.com/office/drawing/2014/main" id="{4B6A5ADE-8F61-D89D-AFB3-AE9F11C320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300" y="2943225"/>
            <a:ext cx="28194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0300" name="Rectangle 12">
            <a:extLst>
              <a:ext uri="{FF2B5EF4-FFF2-40B4-BE49-F238E27FC236}">
                <a16:creationId xmlns:a16="http://schemas.microsoft.com/office/drawing/2014/main" id="{A2182393-95FE-EFA2-4DFE-FBE2CB1A8F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76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40301" name="Rectangle 13">
            <a:extLst>
              <a:ext uri="{FF2B5EF4-FFF2-40B4-BE49-F238E27FC236}">
                <a16:creationId xmlns:a16="http://schemas.microsoft.com/office/drawing/2014/main" id="{50105FA4-F602-7D16-3323-6F86BDD931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6075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40302" name="Rectangle 14">
            <a:extLst>
              <a:ext uri="{FF2B5EF4-FFF2-40B4-BE49-F238E27FC236}">
                <a16:creationId xmlns:a16="http://schemas.microsoft.com/office/drawing/2014/main" id="{2803A689-7407-AA33-4E10-B439EFEA49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8038" y="29098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40303" name="Picture 15">
            <a:extLst>
              <a:ext uri="{FF2B5EF4-FFF2-40B4-BE49-F238E27FC236}">
                <a16:creationId xmlns:a16="http://schemas.microsoft.com/office/drawing/2014/main" id="{A2AD08A8-D3D0-823E-9D40-D9AA9CA0C3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867400"/>
            <a:ext cx="1828800" cy="776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0304" name="Rectangle 16">
            <a:extLst>
              <a:ext uri="{FF2B5EF4-FFF2-40B4-BE49-F238E27FC236}">
                <a16:creationId xmlns:a16="http://schemas.microsoft.com/office/drawing/2014/main" id="{C4145366-4A04-AA4D-9EF8-060AF68AEB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2057400"/>
            <a:ext cx="2819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u="sng"/>
              <a:t>(</a:t>
            </a:r>
            <a:r>
              <a:rPr lang="en-US" altLang="en-US" u="sng">
                <a:solidFill>
                  <a:schemeClr val="accent2"/>
                </a:solidFill>
              </a:rPr>
              <a:t>b1</a:t>
            </a:r>
            <a:r>
              <a:rPr lang="en-US" altLang="en-US" u="sng"/>
              <a:t> + </a:t>
            </a:r>
            <a:r>
              <a:rPr lang="en-US" altLang="en-US" u="sng">
                <a:solidFill>
                  <a:srgbClr val="009900"/>
                </a:solidFill>
              </a:rPr>
              <a:t>b2</a:t>
            </a:r>
            <a:r>
              <a:rPr lang="en-US" altLang="en-US" u="sng"/>
              <a:t>)</a:t>
            </a:r>
            <a:r>
              <a:rPr lang="en-US" altLang="en-US" u="sng">
                <a:solidFill>
                  <a:srgbClr val="FF3300"/>
                </a:solidFill>
              </a:rPr>
              <a:t>h</a:t>
            </a:r>
          </a:p>
        </p:txBody>
      </p:sp>
      <p:sp>
        <p:nvSpPr>
          <p:cNvPr id="140305" name="Rectangle 17">
            <a:extLst>
              <a:ext uri="{FF2B5EF4-FFF2-40B4-BE49-F238E27FC236}">
                <a16:creationId xmlns:a16="http://schemas.microsoft.com/office/drawing/2014/main" id="{59EB7827-992F-CC0E-2DBB-CAF67B4B66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2514600"/>
            <a:ext cx="685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800"/>
              <a:t>2</a:t>
            </a:r>
          </a:p>
        </p:txBody>
      </p:sp>
      <p:sp>
        <p:nvSpPr>
          <p:cNvPr id="140306" name="Rectangle 18">
            <a:extLst>
              <a:ext uri="{FF2B5EF4-FFF2-40B4-BE49-F238E27FC236}">
                <a16:creationId xmlns:a16="http://schemas.microsoft.com/office/drawing/2014/main" id="{7A1E5329-6BBF-ACB6-98A9-71EAFDCA7B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6075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40307" name="Rectangle 19">
            <a:extLst>
              <a:ext uri="{FF2B5EF4-FFF2-40B4-BE49-F238E27FC236}">
                <a16:creationId xmlns:a16="http://schemas.microsoft.com/office/drawing/2014/main" id="{5463156D-8330-B4BA-6AD1-E61540EE72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8538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40308" name="Picture 20">
            <a:extLst>
              <a:ext uri="{FF2B5EF4-FFF2-40B4-BE49-F238E27FC236}">
                <a16:creationId xmlns:a16="http://schemas.microsoft.com/office/drawing/2014/main" id="{6AD8BC46-D2A0-C231-13DE-CC117DC9BA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971800"/>
            <a:ext cx="2066925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0309" name="Rectangle 21">
            <a:extLst>
              <a:ext uri="{FF2B5EF4-FFF2-40B4-BE49-F238E27FC236}">
                <a16:creationId xmlns:a16="http://schemas.microsoft.com/office/drawing/2014/main" id="{38AF2577-3135-F782-3AB0-28E4E1A54F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8538" y="2976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40310" name="Rectangle 22">
            <a:extLst>
              <a:ext uri="{FF2B5EF4-FFF2-40B4-BE49-F238E27FC236}">
                <a16:creationId xmlns:a16="http://schemas.microsoft.com/office/drawing/2014/main" id="{EE3DEA3F-3D5D-BC88-F2D1-E58A28E702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6075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40311" name="Picture 23">
            <a:extLst>
              <a:ext uri="{FF2B5EF4-FFF2-40B4-BE49-F238E27FC236}">
                <a16:creationId xmlns:a16="http://schemas.microsoft.com/office/drawing/2014/main" id="{50A91E3B-E8F0-9573-35AF-C118ECBCB0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76800"/>
            <a:ext cx="337185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0312" name="Line 24">
            <a:extLst>
              <a:ext uri="{FF2B5EF4-FFF2-40B4-BE49-F238E27FC236}">
                <a16:creationId xmlns:a16="http://schemas.microsoft.com/office/drawing/2014/main" id="{F2767CBD-C601-DCF0-BB40-14D1917E67C0}"/>
              </a:ext>
            </a:extLst>
          </p:cNvPr>
          <p:cNvSpPr>
            <a:spLocks noChangeShapeType="1"/>
          </p:cNvSpPr>
          <p:nvPr/>
        </p:nvSpPr>
        <p:spPr bwMode="auto">
          <a:xfrm>
            <a:off x="6553200" y="3810000"/>
            <a:ext cx="1752600" cy="0"/>
          </a:xfrm>
          <a:prstGeom prst="line">
            <a:avLst/>
          </a:prstGeom>
          <a:noFill/>
          <a:ln w="635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0313" name="Line 25">
            <a:extLst>
              <a:ext uri="{FF2B5EF4-FFF2-40B4-BE49-F238E27FC236}">
                <a16:creationId xmlns:a16="http://schemas.microsoft.com/office/drawing/2014/main" id="{F2E6A9D8-9096-75F1-FA7C-B1611EB21B0C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3124200"/>
            <a:ext cx="838200" cy="0"/>
          </a:xfrm>
          <a:prstGeom prst="line">
            <a:avLst/>
          </a:prstGeom>
          <a:noFill/>
          <a:ln w="635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0314" name="Line 26">
            <a:extLst>
              <a:ext uri="{FF2B5EF4-FFF2-40B4-BE49-F238E27FC236}">
                <a16:creationId xmlns:a16="http://schemas.microsoft.com/office/drawing/2014/main" id="{B176C3EC-7BC0-7788-350B-80EF5F4EDEEC}"/>
              </a:ext>
            </a:extLst>
          </p:cNvPr>
          <p:cNvSpPr>
            <a:spLocks noChangeShapeType="1"/>
          </p:cNvSpPr>
          <p:nvPr/>
        </p:nvSpPr>
        <p:spPr bwMode="auto">
          <a:xfrm>
            <a:off x="7696200" y="3124200"/>
            <a:ext cx="0" cy="6858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140315" name="Picture 27">
            <a:extLst>
              <a:ext uri="{FF2B5EF4-FFF2-40B4-BE49-F238E27FC236}">
                <a16:creationId xmlns:a16="http://schemas.microsoft.com/office/drawing/2014/main" id="{444B7EE7-324A-FFA5-DDCF-3EED2ACA91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886200"/>
            <a:ext cx="2847975" cy="162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>
            <a:extLst>
              <a:ext uri="{FF2B5EF4-FFF2-40B4-BE49-F238E27FC236}">
                <a16:creationId xmlns:a16="http://schemas.microsoft.com/office/drawing/2014/main" id="{C30FA159-4B65-39D3-855E-5E8D79678E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600" b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tang" panose="02030600000101010101" pitchFamily="18" charset="-127"/>
              </a:rPr>
              <a:t>Summary so far...</a:t>
            </a:r>
          </a:p>
        </p:txBody>
      </p:sp>
      <p:sp>
        <p:nvSpPr>
          <p:cNvPr id="141315" name="Rectangle 3">
            <a:extLst>
              <a:ext uri="{FF2B5EF4-FFF2-40B4-BE49-F238E27FC236}">
                <a16:creationId xmlns:a16="http://schemas.microsoft.com/office/drawing/2014/main" id="{4EC9FEEB-996C-A4E3-3CBD-D4B4CF05CF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685800" cy="838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3600"/>
              <a:t>bh</a:t>
            </a:r>
          </a:p>
          <a:p>
            <a:pPr>
              <a:buFontTx/>
              <a:buNone/>
            </a:pPr>
            <a:endParaRPr lang="en-US" altLang="en-US"/>
          </a:p>
        </p:txBody>
      </p:sp>
      <p:sp>
        <p:nvSpPr>
          <p:cNvPr id="141316" name="Rectangle 4">
            <a:extLst>
              <a:ext uri="{FF2B5EF4-FFF2-40B4-BE49-F238E27FC236}">
                <a16:creationId xmlns:a16="http://schemas.microsoft.com/office/drawing/2014/main" id="{E1872C88-8CC3-6CFE-E2C8-B5C39D72E0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41317" name="Picture 5">
            <a:extLst>
              <a:ext uri="{FF2B5EF4-FFF2-40B4-BE49-F238E27FC236}">
                <a16:creationId xmlns:a16="http://schemas.microsoft.com/office/drawing/2014/main" id="{7327AA7F-9DCA-3FE3-075E-07FE07EBBD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743200"/>
            <a:ext cx="28194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1318" name="Rectangle 6">
            <a:extLst>
              <a:ext uri="{FF2B5EF4-FFF2-40B4-BE49-F238E27FC236}">
                <a16:creationId xmlns:a16="http://schemas.microsoft.com/office/drawing/2014/main" id="{2A0B4F4F-EF8D-EC00-1A41-1AC2F51B0D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8550" y="2495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41319" name="Picture 7">
            <a:extLst>
              <a:ext uri="{FF2B5EF4-FFF2-40B4-BE49-F238E27FC236}">
                <a16:creationId xmlns:a16="http://schemas.microsoft.com/office/drawing/2014/main" id="{B2CFA872-33AD-691F-E1A0-96E50128FA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733800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1320" name="Rectangle 8">
            <a:extLst>
              <a:ext uri="{FF2B5EF4-FFF2-40B4-BE49-F238E27FC236}">
                <a16:creationId xmlns:a16="http://schemas.microsoft.com/office/drawing/2014/main" id="{A90A67A6-6448-0F2E-3158-721802CE4C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1981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u="sng"/>
              <a:t>bh</a:t>
            </a:r>
          </a:p>
        </p:txBody>
      </p:sp>
      <p:sp>
        <p:nvSpPr>
          <p:cNvPr id="141321" name="Rectangle 9">
            <a:extLst>
              <a:ext uri="{FF2B5EF4-FFF2-40B4-BE49-F238E27FC236}">
                <a16:creationId xmlns:a16="http://schemas.microsoft.com/office/drawing/2014/main" id="{2428C8FD-4D80-D0C5-385C-5B03F98809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2362200"/>
            <a:ext cx="838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400"/>
              <a:t>2</a:t>
            </a:r>
          </a:p>
        </p:txBody>
      </p:sp>
      <p:sp>
        <p:nvSpPr>
          <p:cNvPr id="141322" name="Rectangle 10">
            <a:extLst>
              <a:ext uri="{FF2B5EF4-FFF2-40B4-BE49-F238E27FC236}">
                <a16:creationId xmlns:a16="http://schemas.microsoft.com/office/drawing/2014/main" id="{D9DFED6D-F301-4565-5030-8BBEF8790B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41323" name="Picture 11">
            <a:extLst>
              <a:ext uri="{FF2B5EF4-FFF2-40B4-BE49-F238E27FC236}">
                <a16:creationId xmlns:a16="http://schemas.microsoft.com/office/drawing/2014/main" id="{43EF3B72-004D-22D3-45C7-9C7006CA31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300" y="2943225"/>
            <a:ext cx="28194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1324" name="Rectangle 12">
            <a:extLst>
              <a:ext uri="{FF2B5EF4-FFF2-40B4-BE49-F238E27FC236}">
                <a16:creationId xmlns:a16="http://schemas.microsoft.com/office/drawing/2014/main" id="{231133E0-2CEA-8F0B-3713-E679C764D1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76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41325" name="Rectangle 13">
            <a:extLst>
              <a:ext uri="{FF2B5EF4-FFF2-40B4-BE49-F238E27FC236}">
                <a16:creationId xmlns:a16="http://schemas.microsoft.com/office/drawing/2014/main" id="{D4B02206-16F9-5834-B0D1-89ACA51E4C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6075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41326" name="Rectangle 14">
            <a:extLst>
              <a:ext uri="{FF2B5EF4-FFF2-40B4-BE49-F238E27FC236}">
                <a16:creationId xmlns:a16="http://schemas.microsoft.com/office/drawing/2014/main" id="{78DAABA8-7884-2338-3721-89B55DBFB9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8038" y="29098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41327" name="Picture 15">
            <a:extLst>
              <a:ext uri="{FF2B5EF4-FFF2-40B4-BE49-F238E27FC236}">
                <a16:creationId xmlns:a16="http://schemas.microsoft.com/office/drawing/2014/main" id="{E9D86E3A-A56D-3A59-D1B6-9933CD64EE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867400"/>
            <a:ext cx="1828800" cy="776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1328" name="Rectangle 16">
            <a:extLst>
              <a:ext uri="{FF2B5EF4-FFF2-40B4-BE49-F238E27FC236}">
                <a16:creationId xmlns:a16="http://schemas.microsoft.com/office/drawing/2014/main" id="{D07CA551-AEF8-1D4A-6428-24D88F1BA1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2057400"/>
            <a:ext cx="2819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u="sng"/>
              <a:t>(</a:t>
            </a:r>
            <a:r>
              <a:rPr lang="en-US" altLang="en-US" u="sng">
                <a:solidFill>
                  <a:schemeClr val="accent2"/>
                </a:solidFill>
              </a:rPr>
              <a:t>b1</a:t>
            </a:r>
            <a:r>
              <a:rPr lang="en-US" altLang="en-US" u="sng"/>
              <a:t> + </a:t>
            </a:r>
            <a:r>
              <a:rPr lang="en-US" altLang="en-US" u="sng">
                <a:solidFill>
                  <a:srgbClr val="009900"/>
                </a:solidFill>
              </a:rPr>
              <a:t>b2</a:t>
            </a:r>
            <a:r>
              <a:rPr lang="en-US" altLang="en-US" u="sng"/>
              <a:t>)</a:t>
            </a:r>
            <a:r>
              <a:rPr lang="en-US" altLang="en-US" u="sng">
                <a:solidFill>
                  <a:srgbClr val="FF3300"/>
                </a:solidFill>
              </a:rPr>
              <a:t>h</a:t>
            </a:r>
          </a:p>
        </p:txBody>
      </p:sp>
      <p:sp>
        <p:nvSpPr>
          <p:cNvPr id="141329" name="Rectangle 17">
            <a:extLst>
              <a:ext uri="{FF2B5EF4-FFF2-40B4-BE49-F238E27FC236}">
                <a16:creationId xmlns:a16="http://schemas.microsoft.com/office/drawing/2014/main" id="{78638DF4-E26A-C578-082B-35B0A267F2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2514600"/>
            <a:ext cx="685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800"/>
              <a:t>2</a:t>
            </a:r>
          </a:p>
        </p:txBody>
      </p:sp>
      <p:sp>
        <p:nvSpPr>
          <p:cNvPr id="141330" name="Rectangle 18">
            <a:extLst>
              <a:ext uri="{FF2B5EF4-FFF2-40B4-BE49-F238E27FC236}">
                <a16:creationId xmlns:a16="http://schemas.microsoft.com/office/drawing/2014/main" id="{0CB899CF-05A8-334F-F5F9-69A59ADB9D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6075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41331" name="Rectangle 19">
            <a:extLst>
              <a:ext uri="{FF2B5EF4-FFF2-40B4-BE49-F238E27FC236}">
                <a16:creationId xmlns:a16="http://schemas.microsoft.com/office/drawing/2014/main" id="{A67999A0-F874-F42A-AEDE-A21FC09ED7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8538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41332" name="Picture 20">
            <a:extLst>
              <a:ext uri="{FF2B5EF4-FFF2-40B4-BE49-F238E27FC236}">
                <a16:creationId xmlns:a16="http://schemas.microsoft.com/office/drawing/2014/main" id="{DEE6166B-9BA8-BDD7-99EA-3DD7CE4312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971800"/>
            <a:ext cx="2066925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1333" name="Rectangle 21">
            <a:extLst>
              <a:ext uri="{FF2B5EF4-FFF2-40B4-BE49-F238E27FC236}">
                <a16:creationId xmlns:a16="http://schemas.microsoft.com/office/drawing/2014/main" id="{23210F45-DF54-01DA-386B-37A4C3E7EB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8538" y="2976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41334" name="Rectangle 22">
            <a:extLst>
              <a:ext uri="{FF2B5EF4-FFF2-40B4-BE49-F238E27FC236}">
                <a16:creationId xmlns:a16="http://schemas.microsoft.com/office/drawing/2014/main" id="{CB9112F6-4758-83CB-B57B-3B3548B30A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6075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41335" name="Picture 23">
            <a:extLst>
              <a:ext uri="{FF2B5EF4-FFF2-40B4-BE49-F238E27FC236}">
                <a16:creationId xmlns:a16="http://schemas.microsoft.com/office/drawing/2014/main" id="{A3CF8268-AEB2-873B-836A-B74F33D7EC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76800"/>
            <a:ext cx="337185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1336" name="Line 24">
            <a:extLst>
              <a:ext uri="{FF2B5EF4-FFF2-40B4-BE49-F238E27FC236}">
                <a16:creationId xmlns:a16="http://schemas.microsoft.com/office/drawing/2014/main" id="{6F786C5E-7998-4A21-D4A3-ED8AE747D5AA}"/>
              </a:ext>
            </a:extLst>
          </p:cNvPr>
          <p:cNvSpPr>
            <a:spLocks noChangeShapeType="1"/>
          </p:cNvSpPr>
          <p:nvPr/>
        </p:nvSpPr>
        <p:spPr bwMode="auto">
          <a:xfrm>
            <a:off x="6553200" y="3810000"/>
            <a:ext cx="1752600" cy="0"/>
          </a:xfrm>
          <a:prstGeom prst="line">
            <a:avLst/>
          </a:prstGeom>
          <a:noFill/>
          <a:ln w="635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1337" name="Line 25">
            <a:extLst>
              <a:ext uri="{FF2B5EF4-FFF2-40B4-BE49-F238E27FC236}">
                <a16:creationId xmlns:a16="http://schemas.microsoft.com/office/drawing/2014/main" id="{BE13A4A4-1BC5-F498-FB9A-DAAAC8C7E6F4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3124200"/>
            <a:ext cx="838200" cy="0"/>
          </a:xfrm>
          <a:prstGeom prst="line">
            <a:avLst/>
          </a:prstGeom>
          <a:noFill/>
          <a:ln w="635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1338" name="Line 26">
            <a:extLst>
              <a:ext uri="{FF2B5EF4-FFF2-40B4-BE49-F238E27FC236}">
                <a16:creationId xmlns:a16="http://schemas.microsoft.com/office/drawing/2014/main" id="{495D4322-1AB6-2009-BF51-A6712354D834}"/>
              </a:ext>
            </a:extLst>
          </p:cNvPr>
          <p:cNvSpPr>
            <a:spLocks noChangeShapeType="1"/>
          </p:cNvSpPr>
          <p:nvPr/>
        </p:nvSpPr>
        <p:spPr bwMode="auto">
          <a:xfrm>
            <a:off x="7696200" y="3124200"/>
            <a:ext cx="0" cy="6858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141339" name="Picture 27">
            <a:extLst>
              <a:ext uri="{FF2B5EF4-FFF2-40B4-BE49-F238E27FC236}">
                <a16:creationId xmlns:a16="http://schemas.microsoft.com/office/drawing/2014/main" id="{8D32A612-A582-7D93-8861-D78F5DA739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876800"/>
            <a:ext cx="2847975" cy="162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1340" name="Rectangle 28">
            <a:extLst>
              <a:ext uri="{FF2B5EF4-FFF2-40B4-BE49-F238E27FC236}">
                <a16:creationId xmlns:a16="http://schemas.microsoft.com/office/drawing/2014/main" id="{C527F25B-54A7-F859-02AE-6000C6EB6C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4648200"/>
            <a:ext cx="4800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b="1">
                <a:solidFill>
                  <a:srgbClr val="009900"/>
                </a:solidFill>
              </a:rPr>
              <a:t>Symmetry Line</a:t>
            </a:r>
            <a:r>
              <a:rPr lang="en-US" altLang="en-US" sz="2000" b="1"/>
              <a:t> * </a:t>
            </a:r>
            <a:r>
              <a:rPr lang="en-US" altLang="en-US" sz="2000" b="1">
                <a:solidFill>
                  <a:srgbClr val="FF0000"/>
                </a:solidFill>
              </a:rPr>
              <a:t>Half the Other Diagonal</a:t>
            </a:r>
          </a:p>
          <a:p>
            <a:pPr>
              <a:buFontTx/>
              <a:buNone/>
            </a:pPr>
            <a:endParaRPr lang="en-US" altLang="en-US" sz="2000"/>
          </a:p>
        </p:txBody>
      </p:sp>
      <p:sp>
        <p:nvSpPr>
          <p:cNvPr id="141341" name="Line 29">
            <a:extLst>
              <a:ext uri="{FF2B5EF4-FFF2-40B4-BE49-F238E27FC236}">
                <a16:creationId xmlns:a16="http://schemas.microsoft.com/office/drawing/2014/main" id="{A28DC1C2-1F9F-281D-53D4-6EDA633CE86E}"/>
              </a:ext>
            </a:extLst>
          </p:cNvPr>
          <p:cNvSpPr>
            <a:spLocks noChangeShapeType="1"/>
          </p:cNvSpPr>
          <p:nvPr/>
        </p:nvSpPr>
        <p:spPr bwMode="auto">
          <a:xfrm>
            <a:off x="7467600" y="5029200"/>
            <a:ext cx="152400" cy="6858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1342" name="Line 30">
            <a:extLst>
              <a:ext uri="{FF2B5EF4-FFF2-40B4-BE49-F238E27FC236}">
                <a16:creationId xmlns:a16="http://schemas.microsoft.com/office/drawing/2014/main" id="{BC9754D0-C3D9-99AD-4727-0523772053E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10200" y="5638800"/>
            <a:ext cx="2362200" cy="685800"/>
          </a:xfrm>
          <a:prstGeom prst="line">
            <a:avLst/>
          </a:prstGeom>
          <a:noFill/>
          <a:ln w="635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>
            <a:extLst>
              <a:ext uri="{FF2B5EF4-FFF2-40B4-BE49-F238E27FC236}">
                <a16:creationId xmlns:a16="http://schemas.microsoft.com/office/drawing/2014/main" id="{49E41E53-6244-E35D-6053-CD181F1FF3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458200" cy="1219200"/>
          </a:xfrm>
        </p:spPr>
        <p:txBody>
          <a:bodyPr/>
          <a:lstStyle/>
          <a:p>
            <a:r>
              <a:rPr lang="en-US" altLang="en-US" sz="6600" b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tang" panose="02030600000101010101" pitchFamily="18" charset="-127"/>
              </a:rPr>
              <a:t>Final Summary</a:t>
            </a:r>
            <a:br>
              <a:rPr lang="en-US" altLang="en-US" sz="6600" b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tang" panose="02030600000101010101" pitchFamily="18" charset="-127"/>
              </a:rPr>
            </a:br>
            <a:r>
              <a:rPr lang="en-US" altLang="en-US" sz="2800" b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tang" panose="02030600000101010101" pitchFamily="18" charset="-127"/>
              </a:rPr>
              <a:t>Make sure all your formulas are written down!</a:t>
            </a:r>
          </a:p>
        </p:txBody>
      </p:sp>
      <p:sp>
        <p:nvSpPr>
          <p:cNvPr id="142339" name="Rectangle 3">
            <a:extLst>
              <a:ext uri="{FF2B5EF4-FFF2-40B4-BE49-F238E27FC236}">
                <a16:creationId xmlns:a16="http://schemas.microsoft.com/office/drawing/2014/main" id="{EAB5CDA5-02F4-680A-5656-E9410EE822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685800" cy="838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3600">
                <a:solidFill>
                  <a:srgbClr val="009900"/>
                </a:solidFill>
              </a:rPr>
              <a:t>b</a:t>
            </a:r>
            <a:r>
              <a:rPr lang="en-US" altLang="en-US" sz="3600">
                <a:solidFill>
                  <a:srgbClr val="FF0000"/>
                </a:solidFill>
              </a:rPr>
              <a:t>h</a:t>
            </a:r>
          </a:p>
          <a:p>
            <a:pPr>
              <a:buFontTx/>
              <a:buNone/>
            </a:pPr>
            <a:endParaRPr lang="en-US" altLang="en-US"/>
          </a:p>
        </p:txBody>
      </p:sp>
      <p:sp>
        <p:nvSpPr>
          <p:cNvPr id="142340" name="Rectangle 4">
            <a:extLst>
              <a:ext uri="{FF2B5EF4-FFF2-40B4-BE49-F238E27FC236}">
                <a16:creationId xmlns:a16="http://schemas.microsoft.com/office/drawing/2014/main" id="{FA6478C5-3DD8-B9A4-6C2F-3F4DF48CD3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42341" name="Picture 5">
            <a:extLst>
              <a:ext uri="{FF2B5EF4-FFF2-40B4-BE49-F238E27FC236}">
                <a16:creationId xmlns:a16="http://schemas.microsoft.com/office/drawing/2014/main" id="{0151BD11-28BA-72CA-354D-4096DA8D5D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743200"/>
            <a:ext cx="28194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2342" name="Rectangle 6">
            <a:extLst>
              <a:ext uri="{FF2B5EF4-FFF2-40B4-BE49-F238E27FC236}">
                <a16:creationId xmlns:a16="http://schemas.microsoft.com/office/drawing/2014/main" id="{E8443A81-6EAF-E70B-0E1E-8E97E17B04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8550" y="2495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42343" name="Picture 7">
            <a:extLst>
              <a:ext uri="{FF2B5EF4-FFF2-40B4-BE49-F238E27FC236}">
                <a16:creationId xmlns:a16="http://schemas.microsoft.com/office/drawing/2014/main" id="{B69FA186-8435-47DA-D3BC-56BCEF1BF2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733800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2344" name="Rectangle 8">
            <a:extLst>
              <a:ext uri="{FF2B5EF4-FFF2-40B4-BE49-F238E27FC236}">
                <a16:creationId xmlns:a16="http://schemas.microsoft.com/office/drawing/2014/main" id="{316894C5-8E8A-D60F-F72C-E04CD76C88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1981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u="sng">
                <a:solidFill>
                  <a:srgbClr val="009900"/>
                </a:solidFill>
              </a:rPr>
              <a:t>b</a:t>
            </a:r>
            <a:r>
              <a:rPr lang="en-US" altLang="en-US" u="sng">
                <a:solidFill>
                  <a:srgbClr val="FF0000"/>
                </a:solidFill>
              </a:rPr>
              <a:t>h</a:t>
            </a:r>
          </a:p>
        </p:txBody>
      </p:sp>
      <p:sp>
        <p:nvSpPr>
          <p:cNvPr id="142345" name="Rectangle 9">
            <a:extLst>
              <a:ext uri="{FF2B5EF4-FFF2-40B4-BE49-F238E27FC236}">
                <a16:creationId xmlns:a16="http://schemas.microsoft.com/office/drawing/2014/main" id="{CA587B74-3FF6-49C9-27E6-4B4E489C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2362200"/>
            <a:ext cx="838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400"/>
              <a:t>2</a:t>
            </a:r>
          </a:p>
        </p:txBody>
      </p:sp>
      <p:sp>
        <p:nvSpPr>
          <p:cNvPr id="142346" name="Rectangle 10">
            <a:extLst>
              <a:ext uri="{FF2B5EF4-FFF2-40B4-BE49-F238E27FC236}">
                <a16:creationId xmlns:a16="http://schemas.microsoft.com/office/drawing/2014/main" id="{A3FB69F3-EBF7-27BF-5682-BDA8994B1E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42347" name="Picture 11">
            <a:extLst>
              <a:ext uri="{FF2B5EF4-FFF2-40B4-BE49-F238E27FC236}">
                <a16:creationId xmlns:a16="http://schemas.microsoft.com/office/drawing/2014/main" id="{025B29D4-9C0D-8FA8-FA01-268507D136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300" y="2943225"/>
            <a:ext cx="28194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2348" name="Rectangle 12">
            <a:extLst>
              <a:ext uri="{FF2B5EF4-FFF2-40B4-BE49-F238E27FC236}">
                <a16:creationId xmlns:a16="http://schemas.microsoft.com/office/drawing/2014/main" id="{F591E9B0-E307-AA70-C32D-5F203F1EFD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76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42349" name="Rectangle 13">
            <a:extLst>
              <a:ext uri="{FF2B5EF4-FFF2-40B4-BE49-F238E27FC236}">
                <a16:creationId xmlns:a16="http://schemas.microsoft.com/office/drawing/2014/main" id="{9BF9FEAD-684E-06C0-19DC-50F616416B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6075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42350" name="Rectangle 14">
            <a:extLst>
              <a:ext uri="{FF2B5EF4-FFF2-40B4-BE49-F238E27FC236}">
                <a16:creationId xmlns:a16="http://schemas.microsoft.com/office/drawing/2014/main" id="{7E0A444C-31FD-290E-B90B-B472E8C090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8038" y="29098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42351" name="Picture 15">
            <a:extLst>
              <a:ext uri="{FF2B5EF4-FFF2-40B4-BE49-F238E27FC236}">
                <a16:creationId xmlns:a16="http://schemas.microsoft.com/office/drawing/2014/main" id="{395F5C53-30EA-2120-BF6B-44BB454647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867400"/>
            <a:ext cx="1828800" cy="776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2352" name="Rectangle 16">
            <a:extLst>
              <a:ext uri="{FF2B5EF4-FFF2-40B4-BE49-F238E27FC236}">
                <a16:creationId xmlns:a16="http://schemas.microsoft.com/office/drawing/2014/main" id="{396CC9EC-A6C0-C868-02C2-2391F46965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2057400"/>
            <a:ext cx="2819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u="sng"/>
              <a:t>(</a:t>
            </a:r>
            <a:r>
              <a:rPr lang="en-US" altLang="en-US" u="sng">
                <a:solidFill>
                  <a:schemeClr val="accent2"/>
                </a:solidFill>
              </a:rPr>
              <a:t>b1</a:t>
            </a:r>
            <a:r>
              <a:rPr lang="en-US" altLang="en-US" u="sng"/>
              <a:t> + </a:t>
            </a:r>
            <a:r>
              <a:rPr lang="en-US" altLang="en-US" u="sng">
                <a:solidFill>
                  <a:srgbClr val="009900"/>
                </a:solidFill>
              </a:rPr>
              <a:t>b2</a:t>
            </a:r>
            <a:r>
              <a:rPr lang="en-US" altLang="en-US" u="sng"/>
              <a:t>)</a:t>
            </a:r>
            <a:r>
              <a:rPr lang="en-US" altLang="en-US" u="sng">
                <a:solidFill>
                  <a:srgbClr val="FF3300"/>
                </a:solidFill>
              </a:rPr>
              <a:t>h</a:t>
            </a:r>
          </a:p>
        </p:txBody>
      </p:sp>
      <p:sp>
        <p:nvSpPr>
          <p:cNvPr id="142353" name="Rectangle 17">
            <a:extLst>
              <a:ext uri="{FF2B5EF4-FFF2-40B4-BE49-F238E27FC236}">
                <a16:creationId xmlns:a16="http://schemas.microsoft.com/office/drawing/2014/main" id="{FA7762D6-8E5D-AB83-31D3-6B5D4A8707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2514600"/>
            <a:ext cx="685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800"/>
              <a:t>2</a:t>
            </a:r>
          </a:p>
        </p:txBody>
      </p:sp>
      <p:sp>
        <p:nvSpPr>
          <p:cNvPr id="142354" name="Rectangle 18">
            <a:extLst>
              <a:ext uri="{FF2B5EF4-FFF2-40B4-BE49-F238E27FC236}">
                <a16:creationId xmlns:a16="http://schemas.microsoft.com/office/drawing/2014/main" id="{D26566C8-6894-143B-CBD6-87B522E3B3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6075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42355" name="Rectangle 19">
            <a:extLst>
              <a:ext uri="{FF2B5EF4-FFF2-40B4-BE49-F238E27FC236}">
                <a16:creationId xmlns:a16="http://schemas.microsoft.com/office/drawing/2014/main" id="{9DBF4A35-8148-E688-B191-5F2F81841F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8538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42356" name="Picture 20">
            <a:extLst>
              <a:ext uri="{FF2B5EF4-FFF2-40B4-BE49-F238E27FC236}">
                <a16:creationId xmlns:a16="http://schemas.microsoft.com/office/drawing/2014/main" id="{CA16CF6F-2792-7FE5-81B4-03EA83DCA1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971800"/>
            <a:ext cx="2066925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2357" name="Rectangle 21">
            <a:extLst>
              <a:ext uri="{FF2B5EF4-FFF2-40B4-BE49-F238E27FC236}">
                <a16:creationId xmlns:a16="http://schemas.microsoft.com/office/drawing/2014/main" id="{2EEAB806-4BD9-D724-AA47-D10D7271DF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8538" y="2976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42358" name="Rectangle 22">
            <a:extLst>
              <a:ext uri="{FF2B5EF4-FFF2-40B4-BE49-F238E27FC236}">
                <a16:creationId xmlns:a16="http://schemas.microsoft.com/office/drawing/2014/main" id="{36563220-3C38-D3D8-DF08-6B855E60E6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6075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42359" name="Picture 23">
            <a:extLst>
              <a:ext uri="{FF2B5EF4-FFF2-40B4-BE49-F238E27FC236}">
                <a16:creationId xmlns:a16="http://schemas.microsoft.com/office/drawing/2014/main" id="{E2CF270F-0575-6120-A2EB-5515511872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76800"/>
            <a:ext cx="337185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2360" name="Line 24">
            <a:extLst>
              <a:ext uri="{FF2B5EF4-FFF2-40B4-BE49-F238E27FC236}">
                <a16:creationId xmlns:a16="http://schemas.microsoft.com/office/drawing/2014/main" id="{AE413F04-CD4A-1A39-546C-2B76027B81C5}"/>
              </a:ext>
            </a:extLst>
          </p:cNvPr>
          <p:cNvSpPr>
            <a:spLocks noChangeShapeType="1"/>
          </p:cNvSpPr>
          <p:nvPr/>
        </p:nvSpPr>
        <p:spPr bwMode="auto">
          <a:xfrm>
            <a:off x="6553200" y="3810000"/>
            <a:ext cx="1752600" cy="0"/>
          </a:xfrm>
          <a:prstGeom prst="line">
            <a:avLst/>
          </a:prstGeom>
          <a:noFill/>
          <a:ln w="635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2361" name="Line 25">
            <a:extLst>
              <a:ext uri="{FF2B5EF4-FFF2-40B4-BE49-F238E27FC236}">
                <a16:creationId xmlns:a16="http://schemas.microsoft.com/office/drawing/2014/main" id="{B4445210-F764-DCB3-347E-B46E25B1F7F0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3124200"/>
            <a:ext cx="838200" cy="0"/>
          </a:xfrm>
          <a:prstGeom prst="line">
            <a:avLst/>
          </a:prstGeom>
          <a:noFill/>
          <a:ln w="635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2362" name="Line 26">
            <a:extLst>
              <a:ext uri="{FF2B5EF4-FFF2-40B4-BE49-F238E27FC236}">
                <a16:creationId xmlns:a16="http://schemas.microsoft.com/office/drawing/2014/main" id="{9FD1B597-AA9D-75AB-C9F2-7F08D299B542}"/>
              </a:ext>
            </a:extLst>
          </p:cNvPr>
          <p:cNvSpPr>
            <a:spLocks noChangeShapeType="1"/>
          </p:cNvSpPr>
          <p:nvPr/>
        </p:nvSpPr>
        <p:spPr bwMode="auto">
          <a:xfrm>
            <a:off x="7696200" y="3124200"/>
            <a:ext cx="0" cy="6858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142363" name="Picture 27">
            <a:extLst>
              <a:ext uri="{FF2B5EF4-FFF2-40B4-BE49-F238E27FC236}">
                <a16:creationId xmlns:a16="http://schemas.microsoft.com/office/drawing/2014/main" id="{A1A76660-A9BA-E050-DD9C-1387D789D9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876800"/>
            <a:ext cx="2847975" cy="162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2364" name="Rectangle 28">
            <a:extLst>
              <a:ext uri="{FF2B5EF4-FFF2-40B4-BE49-F238E27FC236}">
                <a16:creationId xmlns:a16="http://schemas.microsoft.com/office/drawing/2014/main" id="{0EEF31CE-2DDD-2BC4-63E2-12CA158841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4648200"/>
            <a:ext cx="4800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b="1">
                <a:solidFill>
                  <a:srgbClr val="009900"/>
                </a:solidFill>
              </a:rPr>
              <a:t>Symmetry Line</a:t>
            </a:r>
            <a:r>
              <a:rPr lang="en-US" altLang="en-US" sz="2000" b="1"/>
              <a:t> * </a:t>
            </a:r>
            <a:r>
              <a:rPr lang="en-US" altLang="en-US" sz="2000" b="1">
                <a:solidFill>
                  <a:srgbClr val="FF0000"/>
                </a:solidFill>
              </a:rPr>
              <a:t>Half the Other Diagonal</a:t>
            </a:r>
          </a:p>
          <a:p>
            <a:pPr>
              <a:buFontTx/>
              <a:buNone/>
            </a:pPr>
            <a:endParaRPr lang="en-US" altLang="en-US" sz="2000"/>
          </a:p>
        </p:txBody>
      </p:sp>
      <p:sp>
        <p:nvSpPr>
          <p:cNvPr id="142365" name="Line 29">
            <a:extLst>
              <a:ext uri="{FF2B5EF4-FFF2-40B4-BE49-F238E27FC236}">
                <a16:creationId xmlns:a16="http://schemas.microsoft.com/office/drawing/2014/main" id="{8FAF4307-3C4D-2FFD-6160-8B924DC81FCE}"/>
              </a:ext>
            </a:extLst>
          </p:cNvPr>
          <p:cNvSpPr>
            <a:spLocks noChangeShapeType="1"/>
          </p:cNvSpPr>
          <p:nvPr/>
        </p:nvSpPr>
        <p:spPr bwMode="auto">
          <a:xfrm>
            <a:off x="7467600" y="5029200"/>
            <a:ext cx="152400" cy="6858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2366" name="Line 30">
            <a:extLst>
              <a:ext uri="{FF2B5EF4-FFF2-40B4-BE49-F238E27FC236}">
                <a16:creationId xmlns:a16="http://schemas.microsoft.com/office/drawing/2014/main" id="{782D7052-1CC8-279D-67FB-EAACA97C9B1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10200" y="5638800"/>
            <a:ext cx="2362200" cy="685800"/>
          </a:xfrm>
          <a:prstGeom prst="line">
            <a:avLst/>
          </a:prstGeom>
          <a:noFill/>
          <a:ln w="635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2367" name="Line 31">
            <a:extLst>
              <a:ext uri="{FF2B5EF4-FFF2-40B4-BE49-F238E27FC236}">
                <a16:creationId xmlns:a16="http://schemas.microsoft.com/office/drawing/2014/main" id="{42F2742C-5AB5-DCEA-A562-A17082C6B352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3810000"/>
            <a:ext cx="2590800" cy="0"/>
          </a:xfrm>
          <a:prstGeom prst="line">
            <a:avLst/>
          </a:prstGeom>
          <a:noFill/>
          <a:ln w="635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2368" name="Line 32">
            <a:extLst>
              <a:ext uri="{FF2B5EF4-FFF2-40B4-BE49-F238E27FC236}">
                <a16:creationId xmlns:a16="http://schemas.microsoft.com/office/drawing/2014/main" id="{10CAC1BC-B8FD-7614-C12C-FBC1E586DBA4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3581400"/>
            <a:ext cx="2590800" cy="0"/>
          </a:xfrm>
          <a:prstGeom prst="line">
            <a:avLst/>
          </a:prstGeom>
          <a:noFill/>
          <a:ln w="635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2369" name="Line 33">
            <a:extLst>
              <a:ext uri="{FF2B5EF4-FFF2-40B4-BE49-F238E27FC236}">
                <a16:creationId xmlns:a16="http://schemas.microsoft.com/office/drawing/2014/main" id="{95E717C3-67E1-2A53-8E0E-C089905197F1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5715000"/>
            <a:ext cx="2590800" cy="0"/>
          </a:xfrm>
          <a:prstGeom prst="line">
            <a:avLst/>
          </a:prstGeom>
          <a:noFill/>
          <a:ln w="635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2370" name="Line 34">
            <a:extLst>
              <a:ext uri="{FF2B5EF4-FFF2-40B4-BE49-F238E27FC236}">
                <a16:creationId xmlns:a16="http://schemas.microsoft.com/office/drawing/2014/main" id="{01187352-A437-E96F-C7F4-B985F26CB7B1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6553200"/>
            <a:ext cx="990600" cy="0"/>
          </a:xfrm>
          <a:prstGeom prst="line">
            <a:avLst/>
          </a:prstGeom>
          <a:noFill/>
          <a:ln w="635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2371" name="Line 35">
            <a:extLst>
              <a:ext uri="{FF2B5EF4-FFF2-40B4-BE49-F238E27FC236}">
                <a16:creationId xmlns:a16="http://schemas.microsoft.com/office/drawing/2014/main" id="{618B4C1C-6570-0068-95CB-0069560A4ED6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4800600"/>
            <a:ext cx="990600" cy="0"/>
          </a:xfrm>
          <a:prstGeom prst="line">
            <a:avLst/>
          </a:prstGeom>
          <a:noFill/>
          <a:ln w="635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2372" name="Line 36">
            <a:extLst>
              <a:ext uri="{FF2B5EF4-FFF2-40B4-BE49-F238E27FC236}">
                <a16:creationId xmlns:a16="http://schemas.microsoft.com/office/drawing/2014/main" id="{A7ED27D5-AA29-B5D7-E754-3E96F0976BB4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3048000"/>
            <a:ext cx="0" cy="7620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2373" name="Line 37">
            <a:extLst>
              <a:ext uri="{FF2B5EF4-FFF2-40B4-BE49-F238E27FC236}">
                <a16:creationId xmlns:a16="http://schemas.microsoft.com/office/drawing/2014/main" id="{9064E6FD-1470-8AAF-0113-B950A50B0A9F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4953000"/>
            <a:ext cx="0" cy="7620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2374" name="Line 38">
            <a:extLst>
              <a:ext uri="{FF2B5EF4-FFF2-40B4-BE49-F238E27FC236}">
                <a16:creationId xmlns:a16="http://schemas.microsoft.com/office/drawing/2014/main" id="{2F8394FC-B45F-3BD6-3E48-593C387657A2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943600"/>
            <a:ext cx="0" cy="6096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2375" name="Line 39">
            <a:extLst>
              <a:ext uri="{FF2B5EF4-FFF2-40B4-BE49-F238E27FC236}">
                <a16:creationId xmlns:a16="http://schemas.microsoft.com/office/drawing/2014/main" id="{F55087F4-112E-41DD-56EA-5D1AC38E4441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3810000"/>
            <a:ext cx="0" cy="9906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2376" name="Line 40">
            <a:extLst>
              <a:ext uri="{FF2B5EF4-FFF2-40B4-BE49-F238E27FC236}">
                <a16:creationId xmlns:a16="http://schemas.microsoft.com/office/drawing/2014/main" id="{1AD36E82-C659-D201-30AC-29E5F063F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2895600"/>
            <a:ext cx="0" cy="6858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6364EEAD-A1CF-D3BE-2B82-FDFDE805F50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0" y="228600"/>
            <a:ext cx="7772400" cy="1143000"/>
          </a:xfrm>
        </p:spPr>
        <p:txBody>
          <a:bodyPr anchor="ctr"/>
          <a:lstStyle/>
          <a:p>
            <a:r>
              <a:rPr lang="en-US" altLang="en-US" b="1">
                <a:solidFill>
                  <a:srgbClr val="FF3300"/>
                </a:solidFill>
                <a:latin typeface="Batang" panose="02030600000101010101" pitchFamily="18" charset="-127"/>
              </a:rPr>
              <a:t>Triangle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4D95DC04-254E-45AB-80B8-31639B252CF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4724400" cy="1676400"/>
          </a:xfrm>
        </p:spPr>
        <p:txBody>
          <a:bodyPr/>
          <a:lstStyle/>
          <a:p>
            <a:r>
              <a:rPr lang="en-US" altLang="en-US" sz="3200"/>
              <a:t>So then what happens if we cut a rectangle in half?</a:t>
            </a:r>
          </a:p>
          <a:p>
            <a:pPr algn="l"/>
            <a:r>
              <a:rPr lang="en-US" altLang="en-US" sz="3200"/>
              <a:t>    What shape is made?</a:t>
            </a:r>
          </a:p>
        </p:txBody>
      </p:sp>
      <p:sp>
        <p:nvSpPr>
          <p:cNvPr id="28676" name="Rectangle 4">
            <a:extLst>
              <a:ext uri="{FF2B5EF4-FFF2-40B4-BE49-F238E27FC236}">
                <a16:creationId xmlns:a16="http://schemas.microsoft.com/office/drawing/2014/main" id="{605B942C-6479-03F9-F817-89CBA229AC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28677" name="Rectangle 5">
            <a:extLst>
              <a:ext uri="{FF2B5EF4-FFF2-40B4-BE49-F238E27FC236}">
                <a16:creationId xmlns:a16="http://schemas.microsoft.com/office/drawing/2014/main" id="{D567ECA9-1DDD-F0D9-0708-D4B30D1F27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8550" y="2495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28678" name="Picture 6">
            <a:extLst>
              <a:ext uri="{FF2B5EF4-FFF2-40B4-BE49-F238E27FC236}">
                <a16:creationId xmlns:a16="http://schemas.microsoft.com/office/drawing/2014/main" id="{3D433A8A-7EFC-F846-F4DF-562A0411D6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81000"/>
            <a:ext cx="1474788" cy="156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679" name="Rectangle 7">
            <a:extLst>
              <a:ext uri="{FF2B5EF4-FFF2-40B4-BE49-F238E27FC236}">
                <a16:creationId xmlns:a16="http://schemas.microsoft.com/office/drawing/2014/main" id="{F9825F51-5076-9983-AADB-A5020076EB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28680" name="Picture 8">
            <a:extLst>
              <a:ext uri="{FF2B5EF4-FFF2-40B4-BE49-F238E27FC236}">
                <a16:creationId xmlns:a16="http://schemas.microsoft.com/office/drawing/2014/main" id="{54620561-39DD-4B05-E637-86CE20775A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209800"/>
            <a:ext cx="28194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682" name="Rectangle 10">
            <a:extLst>
              <a:ext uri="{FF2B5EF4-FFF2-40B4-BE49-F238E27FC236}">
                <a16:creationId xmlns:a16="http://schemas.microsoft.com/office/drawing/2014/main" id="{8E87DC42-1828-5C64-A2CD-B8C4FE91F8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28681" name="Picture 9">
            <a:extLst>
              <a:ext uri="{FF2B5EF4-FFF2-40B4-BE49-F238E27FC236}">
                <a16:creationId xmlns:a16="http://schemas.microsoft.com/office/drawing/2014/main" id="{418A95D5-1C48-742A-9D0D-060B936398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209800"/>
            <a:ext cx="28194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B1325EBB-3078-1B60-CF80-20E52983163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0" y="228600"/>
            <a:ext cx="7772400" cy="1143000"/>
          </a:xfrm>
        </p:spPr>
        <p:txBody>
          <a:bodyPr anchor="ctr"/>
          <a:lstStyle/>
          <a:p>
            <a:r>
              <a:rPr lang="en-US" altLang="en-US" b="1">
                <a:solidFill>
                  <a:srgbClr val="FF3300"/>
                </a:solidFill>
                <a:latin typeface="Batang" panose="02030600000101010101" pitchFamily="18" charset="-127"/>
              </a:rPr>
              <a:t>Triangle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09C76C08-40B6-13AE-A24C-C59856255D0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4724400" cy="1676400"/>
          </a:xfrm>
        </p:spPr>
        <p:txBody>
          <a:bodyPr/>
          <a:lstStyle/>
          <a:p>
            <a:r>
              <a:rPr lang="en-US" altLang="en-US" sz="3200"/>
              <a:t>So then what happens if we cut a rectangle in half?</a:t>
            </a:r>
          </a:p>
          <a:p>
            <a:pPr algn="l"/>
            <a:r>
              <a:rPr lang="en-US" altLang="en-US" sz="3200"/>
              <a:t>    What shape is made?</a:t>
            </a:r>
          </a:p>
        </p:txBody>
      </p:sp>
      <p:sp>
        <p:nvSpPr>
          <p:cNvPr id="29700" name="Rectangle 4">
            <a:extLst>
              <a:ext uri="{FF2B5EF4-FFF2-40B4-BE49-F238E27FC236}">
                <a16:creationId xmlns:a16="http://schemas.microsoft.com/office/drawing/2014/main" id="{870A30E0-9C24-19D1-9899-ADA6BD1E96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29701" name="Rectangle 5">
            <a:extLst>
              <a:ext uri="{FF2B5EF4-FFF2-40B4-BE49-F238E27FC236}">
                <a16:creationId xmlns:a16="http://schemas.microsoft.com/office/drawing/2014/main" id="{B8ED0F35-4EEB-5847-348C-1B9D162C25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8550" y="2495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29702" name="Picture 6">
            <a:extLst>
              <a:ext uri="{FF2B5EF4-FFF2-40B4-BE49-F238E27FC236}">
                <a16:creationId xmlns:a16="http://schemas.microsoft.com/office/drawing/2014/main" id="{0A0D5CA7-7EEE-F192-2C31-6B3E33D9BC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81000"/>
            <a:ext cx="1474788" cy="156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703" name="Rectangle 7">
            <a:extLst>
              <a:ext uri="{FF2B5EF4-FFF2-40B4-BE49-F238E27FC236}">
                <a16:creationId xmlns:a16="http://schemas.microsoft.com/office/drawing/2014/main" id="{CA7F3B9A-A883-53C1-7E2F-32F6DD251F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29704" name="Picture 8">
            <a:extLst>
              <a:ext uri="{FF2B5EF4-FFF2-40B4-BE49-F238E27FC236}">
                <a16:creationId xmlns:a16="http://schemas.microsoft.com/office/drawing/2014/main" id="{F7FAECA5-EAD0-2097-1778-108AF6FFC1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209800"/>
            <a:ext cx="28194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705" name="Rectangle 9">
            <a:extLst>
              <a:ext uri="{FF2B5EF4-FFF2-40B4-BE49-F238E27FC236}">
                <a16:creationId xmlns:a16="http://schemas.microsoft.com/office/drawing/2014/main" id="{0C3F09D9-CE04-6241-2C68-136BC7DC36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29706" name="Picture 10">
            <a:extLst>
              <a:ext uri="{FF2B5EF4-FFF2-40B4-BE49-F238E27FC236}">
                <a16:creationId xmlns:a16="http://schemas.microsoft.com/office/drawing/2014/main" id="{8FC3B14B-92C7-DBAF-F864-79FB492007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209800"/>
            <a:ext cx="28194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707" name="Rectangle 11">
            <a:extLst>
              <a:ext uri="{FF2B5EF4-FFF2-40B4-BE49-F238E27FC236}">
                <a16:creationId xmlns:a16="http://schemas.microsoft.com/office/drawing/2014/main" id="{8918C23C-2EFB-7A99-AA12-8692DACB5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3200400"/>
            <a:ext cx="3886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 Triangles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BB974F24-ED0E-2BDB-BACD-50B73BE41A8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0" y="228600"/>
            <a:ext cx="7772400" cy="1143000"/>
          </a:xfrm>
        </p:spPr>
        <p:txBody>
          <a:bodyPr anchor="ctr"/>
          <a:lstStyle/>
          <a:p>
            <a:r>
              <a:rPr lang="en-US" altLang="en-US" b="1">
                <a:solidFill>
                  <a:srgbClr val="FF3300"/>
                </a:solidFill>
                <a:latin typeface="Batang" panose="02030600000101010101" pitchFamily="18" charset="-127"/>
              </a:rPr>
              <a:t>Triangle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78294B12-4E41-D24F-218E-6D6531A8EAF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4724400" cy="1676400"/>
          </a:xfrm>
        </p:spPr>
        <p:txBody>
          <a:bodyPr/>
          <a:lstStyle/>
          <a:p>
            <a:r>
              <a:rPr lang="en-US" altLang="en-US" sz="3200"/>
              <a:t>So then what happens if we cut a rectangle in half?</a:t>
            </a:r>
          </a:p>
          <a:p>
            <a:pPr algn="l"/>
            <a:r>
              <a:rPr lang="en-US" altLang="en-US" sz="3200"/>
              <a:t>    What shape is made?</a:t>
            </a:r>
          </a:p>
        </p:txBody>
      </p:sp>
      <p:sp>
        <p:nvSpPr>
          <p:cNvPr id="30724" name="Rectangle 4">
            <a:extLst>
              <a:ext uri="{FF2B5EF4-FFF2-40B4-BE49-F238E27FC236}">
                <a16:creationId xmlns:a16="http://schemas.microsoft.com/office/drawing/2014/main" id="{9D26A225-549C-5484-E5A8-C107B48A69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30725" name="Rectangle 5">
            <a:extLst>
              <a:ext uri="{FF2B5EF4-FFF2-40B4-BE49-F238E27FC236}">
                <a16:creationId xmlns:a16="http://schemas.microsoft.com/office/drawing/2014/main" id="{44434869-5CEE-4079-AA18-5FF5C9F4C6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8550" y="2495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30726" name="Picture 6">
            <a:extLst>
              <a:ext uri="{FF2B5EF4-FFF2-40B4-BE49-F238E27FC236}">
                <a16:creationId xmlns:a16="http://schemas.microsoft.com/office/drawing/2014/main" id="{D5B191BB-ABB6-DFBD-6CAB-84A43DDFF6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81000"/>
            <a:ext cx="1474788" cy="156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27" name="Rectangle 7">
            <a:extLst>
              <a:ext uri="{FF2B5EF4-FFF2-40B4-BE49-F238E27FC236}">
                <a16:creationId xmlns:a16="http://schemas.microsoft.com/office/drawing/2014/main" id="{BFE2A8C2-7493-0FEC-A934-2887CE3D2F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30728" name="Picture 8">
            <a:extLst>
              <a:ext uri="{FF2B5EF4-FFF2-40B4-BE49-F238E27FC236}">
                <a16:creationId xmlns:a16="http://schemas.microsoft.com/office/drawing/2014/main" id="{45003C13-EC6E-EBF9-2B9F-FDC0527ACE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209800"/>
            <a:ext cx="28194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29" name="Rectangle 9">
            <a:extLst>
              <a:ext uri="{FF2B5EF4-FFF2-40B4-BE49-F238E27FC236}">
                <a16:creationId xmlns:a16="http://schemas.microsoft.com/office/drawing/2014/main" id="{3CD34E3C-0AA8-A62B-C93A-78E3AF8115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30730" name="Picture 10">
            <a:extLst>
              <a:ext uri="{FF2B5EF4-FFF2-40B4-BE49-F238E27FC236}">
                <a16:creationId xmlns:a16="http://schemas.microsoft.com/office/drawing/2014/main" id="{B9A87656-23B0-D904-7714-82F10AD370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209800"/>
            <a:ext cx="28194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31" name="Rectangle 11">
            <a:extLst>
              <a:ext uri="{FF2B5EF4-FFF2-40B4-BE49-F238E27FC236}">
                <a16:creationId xmlns:a16="http://schemas.microsoft.com/office/drawing/2014/main" id="{BAF1BE55-9FB2-3F08-D52C-5A46BFA851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3200400"/>
            <a:ext cx="3886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 Triangles</a:t>
            </a:r>
          </a:p>
        </p:txBody>
      </p:sp>
      <p:sp>
        <p:nvSpPr>
          <p:cNvPr id="30732" name="Rectangle 12">
            <a:extLst>
              <a:ext uri="{FF2B5EF4-FFF2-40B4-BE49-F238E27FC236}">
                <a16:creationId xmlns:a16="http://schemas.microsoft.com/office/drawing/2014/main" id="{83257389-4367-4A77-3A93-E4A1917CB2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4572000"/>
            <a:ext cx="47244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So then what happens to the formula?</a:t>
            </a:r>
          </a:p>
          <a:p>
            <a:pPr algn="l"/>
            <a:r>
              <a:rPr lang="en-US" altLang="en-US"/>
              <a:t>   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34311DF2-64E4-C6F8-3860-52A54739C28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0" y="228600"/>
            <a:ext cx="7772400" cy="1143000"/>
          </a:xfrm>
        </p:spPr>
        <p:txBody>
          <a:bodyPr anchor="ctr"/>
          <a:lstStyle/>
          <a:p>
            <a:r>
              <a:rPr lang="en-US" altLang="en-US" b="1">
                <a:solidFill>
                  <a:srgbClr val="FF3300"/>
                </a:solidFill>
                <a:latin typeface="Batang" panose="02030600000101010101" pitchFamily="18" charset="-127"/>
              </a:rPr>
              <a:t>Triangle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41778F75-E8ED-008C-D427-CA1CD47F1E7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4724400" cy="1676400"/>
          </a:xfrm>
        </p:spPr>
        <p:txBody>
          <a:bodyPr/>
          <a:lstStyle/>
          <a:p>
            <a:r>
              <a:rPr lang="en-US" altLang="en-US" sz="3200"/>
              <a:t>So then what happens if we cut a rectangle in half?</a:t>
            </a:r>
          </a:p>
          <a:p>
            <a:pPr algn="l"/>
            <a:r>
              <a:rPr lang="en-US" altLang="en-US" sz="3200"/>
              <a:t>    What shape is made?</a:t>
            </a:r>
          </a:p>
        </p:txBody>
      </p:sp>
      <p:sp>
        <p:nvSpPr>
          <p:cNvPr id="31748" name="Rectangle 4">
            <a:extLst>
              <a:ext uri="{FF2B5EF4-FFF2-40B4-BE49-F238E27FC236}">
                <a16:creationId xmlns:a16="http://schemas.microsoft.com/office/drawing/2014/main" id="{79C10A10-A035-A5D1-A92D-0B0C0D4FAD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31749" name="Rectangle 5">
            <a:extLst>
              <a:ext uri="{FF2B5EF4-FFF2-40B4-BE49-F238E27FC236}">
                <a16:creationId xmlns:a16="http://schemas.microsoft.com/office/drawing/2014/main" id="{37961934-7184-8D79-39E5-6A0600BA2C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8550" y="2495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31750" name="Picture 6">
            <a:extLst>
              <a:ext uri="{FF2B5EF4-FFF2-40B4-BE49-F238E27FC236}">
                <a16:creationId xmlns:a16="http://schemas.microsoft.com/office/drawing/2014/main" id="{8D37BAA0-63F1-CDBF-EA4A-587D244328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81000"/>
            <a:ext cx="1474788" cy="156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751" name="Rectangle 7">
            <a:extLst>
              <a:ext uri="{FF2B5EF4-FFF2-40B4-BE49-F238E27FC236}">
                <a16:creationId xmlns:a16="http://schemas.microsoft.com/office/drawing/2014/main" id="{94EE8060-7AB5-1BED-A5E3-0D0487460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31752" name="Picture 8">
            <a:extLst>
              <a:ext uri="{FF2B5EF4-FFF2-40B4-BE49-F238E27FC236}">
                <a16:creationId xmlns:a16="http://schemas.microsoft.com/office/drawing/2014/main" id="{F4B641B1-B3FD-00E6-1859-0489DEBF57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209800"/>
            <a:ext cx="28194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753" name="Rectangle 9">
            <a:extLst>
              <a:ext uri="{FF2B5EF4-FFF2-40B4-BE49-F238E27FC236}">
                <a16:creationId xmlns:a16="http://schemas.microsoft.com/office/drawing/2014/main" id="{4077985A-BDE0-0E16-257C-E28A7D8257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31754" name="Picture 10">
            <a:extLst>
              <a:ext uri="{FF2B5EF4-FFF2-40B4-BE49-F238E27FC236}">
                <a16:creationId xmlns:a16="http://schemas.microsoft.com/office/drawing/2014/main" id="{26637039-119F-9AEC-1AB0-F1CF899798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209800"/>
            <a:ext cx="28194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755" name="Rectangle 11">
            <a:extLst>
              <a:ext uri="{FF2B5EF4-FFF2-40B4-BE49-F238E27FC236}">
                <a16:creationId xmlns:a16="http://schemas.microsoft.com/office/drawing/2014/main" id="{719E4F44-C668-86D2-297A-779BEF61FF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3200400"/>
            <a:ext cx="3886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 Triangles</a:t>
            </a:r>
          </a:p>
        </p:txBody>
      </p:sp>
      <p:sp>
        <p:nvSpPr>
          <p:cNvPr id="31756" name="Rectangle 12">
            <a:extLst>
              <a:ext uri="{FF2B5EF4-FFF2-40B4-BE49-F238E27FC236}">
                <a16:creationId xmlns:a16="http://schemas.microsoft.com/office/drawing/2014/main" id="{66775A18-858E-C455-2490-DCC61FADC2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4572000"/>
            <a:ext cx="47244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So then what happens to the formula?</a:t>
            </a:r>
          </a:p>
          <a:p>
            <a:pPr algn="l"/>
            <a:r>
              <a:rPr lang="en-US" altLang="en-US"/>
              <a:t>    </a:t>
            </a:r>
          </a:p>
        </p:txBody>
      </p:sp>
      <p:sp>
        <p:nvSpPr>
          <p:cNvPr id="31758" name="Rectangle 14">
            <a:extLst>
              <a:ext uri="{FF2B5EF4-FFF2-40B4-BE49-F238E27FC236}">
                <a16:creationId xmlns:a16="http://schemas.microsoft.com/office/drawing/2014/main" id="{03C4E809-FC30-144F-4163-40913ECCE8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31757" name="Picture 13">
            <a:extLst>
              <a:ext uri="{FF2B5EF4-FFF2-40B4-BE49-F238E27FC236}">
                <a16:creationId xmlns:a16="http://schemas.microsoft.com/office/drawing/2014/main" id="{63EDCB73-E04B-67BB-38BD-431C7D6B7B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953000"/>
            <a:ext cx="28194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762" name="Rectangle 18">
            <a:extLst>
              <a:ext uri="{FF2B5EF4-FFF2-40B4-BE49-F238E27FC236}">
                <a16:creationId xmlns:a16="http://schemas.microsoft.com/office/drawing/2014/main" id="{9CC60CEB-5DEE-6856-FAD3-C25FCD31DF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76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31761" name="Picture 17">
            <a:extLst>
              <a:ext uri="{FF2B5EF4-FFF2-40B4-BE49-F238E27FC236}">
                <a16:creationId xmlns:a16="http://schemas.microsoft.com/office/drawing/2014/main" id="{5360D630-61D2-BA88-2050-985A6E97D3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581525"/>
            <a:ext cx="2819400" cy="904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D35427E7-FEBF-479A-88C6-831F86E423A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0" y="228600"/>
            <a:ext cx="7772400" cy="1143000"/>
          </a:xfrm>
        </p:spPr>
        <p:txBody>
          <a:bodyPr anchor="ctr"/>
          <a:lstStyle/>
          <a:p>
            <a:r>
              <a:rPr lang="en-US" altLang="en-US" b="1">
                <a:solidFill>
                  <a:srgbClr val="FF3300"/>
                </a:solidFill>
                <a:latin typeface="Batang" panose="02030600000101010101" pitchFamily="18" charset="-127"/>
              </a:rPr>
              <a:t>Triangle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ACFC093D-9FE3-1943-FAF6-12939D7AE2B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4724400" cy="1676400"/>
          </a:xfrm>
        </p:spPr>
        <p:txBody>
          <a:bodyPr/>
          <a:lstStyle/>
          <a:p>
            <a:r>
              <a:rPr lang="en-US" altLang="en-US" sz="3200"/>
              <a:t>So then what happens if we cut a rectangle in half?</a:t>
            </a:r>
          </a:p>
          <a:p>
            <a:pPr algn="l"/>
            <a:r>
              <a:rPr lang="en-US" altLang="en-US" sz="3200"/>
              <a:t>    What shape is made?</a:t>
            </a:r>
          </a:p>
        </p:txBody>
      </p:sp>
      <p:sp>
        <p:nvSpPr>
          <p:cNvPr id="34820" name="Rectangle 4">
            <a:extLst>
              <a:ext uri="{FF2B5EF4-FFF2-40B4-BE49-F238E27FC236}">
                <a16:creationId xmlns:a16="http://schemas.microsoft.com/office/drawing/2014/main" id="{A04103CE-02A1-1B26-BCB7-600ECBE7FF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34821" name="Rectangle 5">
            <a:extLst>
              <a:ext uri="{FF2B5EF4-FFF2-40B4-BE49-F238E27FC236}">
                <a16:creationId xmlns:a16="http://schemas.microsoft.com/office/drawing/2014/main" id="{B5D85059-9BCB-39E2-9348-18369E9AC4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8550" y="2495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34822" name="Picture 6">
            <a:extLst>
              <a:ext uri="{FF2B5EF4-FFF2-40B4-BE49-F238E27FC236}">
                <a16:creationId xmlns:a16="http://schemas.microsoft.com/office/drawing/2014/main" id="{3B973654-F246-507A-CC28-0E113E65D3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81000"/>
            <a:ext cx="1474788" cy="156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823" name="Rectangle 7">
            <a:extLst>
              <a:ext uri="{FF2B5EF4-FFF2-40B4-BE49-F238E27FC236}">
                <a16:creationId xmlns:a16="http://schemas.microsoft.com/office/drawing/2014/main" id="{0C93415B-510B-D67D-25EE-1309389268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34824" name="Picture 8">
            <a:extLst>
              <a:ext uri="{FF2B5EF4-FFF2-40B4-BE49-F238E27FC236}">
                <a16:creationId xmlns:a16="http://schemas.microsoft.com/office/drawing/2014/main" id="{60E4DB96-104A-D5D6-A1D6-069700FF04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209800"/>
            <a:ext cx="28194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825" name="Rectangle 9">
            <a:extLst>
              <a:ext uri="{FF2B5EF4-FFF2-40B4-BE49-F238E27FC236}">
                <a16:creationId xmlns:a16="http://schemas.microsoft.com/office/drawing/2014/main" id="{32BF63B5-5A40-2460-F994-F9627C7844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34826" name="Picture 10">
            <a:extLst>
              <a:ext uri="{FF2B5EF4-FFF2-40B4-BE49-F238E27FC236}">
                <a16:creationId xmlns:a16="http://schemas.microsoft.com/office/drawing/2014/main" id="{5FE122FB-3A40-1F6A-9965-EE886EB707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209800"/>
            <a:ext cx="28194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827" name="Rectangle 11">
            <a:extLst>
              <a:ext uri="{FF2B5EF4-FFF2-40B4-BE49-F238E27FC236}">
                <a16:creationId xmlns:a16="http://schemas.microsoft.com/office/drawing/2014/main" id="{9E5589EB-38B6-A9F7-2D68-AF19F0530F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3200400"/>
            <a:ext cx="3886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 Triangles</a:t>
            </a:r>
          </a:p>
        </p:txBody>
      </p:sp>
      <p:sp>
        <p:nvSpPr>
          <p:cNvPr id="34828" name="Rectangle 12">
            <a:extLst>
              <a:ext uri="{FF2B5EF4-FFF2-40B4-BE49-F238E27FC236}">
                <a16:creationId xmlns:a16="http://schemas.microsoft.com/office/drawing/2014/main" id="{E50CB318-E9B7-616D-39F8-2F7DA1BA17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4572000"/>
            <a:ext cx="47244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So then what happens to the formula?</a:t>
            </a:r>
          </a:p>
          <a:p>
            <a:pPr algn="l"/>
            <a:r>
              <a:rPr lang="en-US" altLang="en-US"/>
              <a:t>    </a:t>
            </a:r>
          </a:p>
        </p:txBody>
      </p:sp>
      <p:sp>
        <p:nvSpPr>
          <p:cNvPr id="34829" name="Rectangle 13">
            <a:extLst>
              <a:ext uri="{FF2B5EF4-FFF2-40B4-BE49-F238E27FC236}">
                <a16:creationId xmlns:a16="http://schemas.microsoft.com/office/drawing/2014/main" id="{BF70E402-9D02-44C1-54DA-43F6780ABC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34830" name="Picture 14">
            <a:extLst>
              <a:ext uri="{FF2B5EF4-FFF2-40B4-BE49-F238E27FC236}">
                <a16:creationId xmlns:a16="http://schemas.microsoft.com/office/drawing/2014/main" id="{B3DF52A1-2CD0-619A-748F-F5B58540D3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953000"/>
            <a:ext cx="28194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831" name="Rectangle 15">
            <a:extLst>
              <a:ext uri="{FF2B5EF4-FFF2-40B4-BE49-F238E27FC236}">
                <a16:creationId xmlns:a16="http://schemas.microsoft.com/office/drawing/2014/main" id="{FB689098-6BC6-E6C1-E34E-6116461BBA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76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34832" name="Picture 16">
            <a:extLst>
              <a:ext uri="{FF2B5EF4-FFF2-40B4-BE49-F238E27FC236}">
                <a16:creationId xmlns:a16="http://schemas.microsoft.com/office/drawing/2014/main" id="{4A24048B-E4A4-E425-6738-56F3406746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581525"/>
            <a:ext cx="2819400" cy="904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833" name="Rectangle 17">
            <a:extLst>
              <a:ext uri="{FF2B5EF4-FFF2-40B4-BE49-F238E27FC236}">
                <a16:creationId xmlns:a16="http://schemas.microsoft.com/office/drawing/2014/main" id="{60C86B87-C02A-E65E-8125-3884DDFE58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3886200"/>
            <a:ext cx="838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bh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58B0D886-CC00-3F5B-ABF1-9C93A014BAD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0" y="228600"/>
            <a:ext cx="7772400" cy="1143000"/>
          </a:xfrm>
        </p:spPr>
        <p:txBody>
          <a:bodyPr anchor="ctr"/>
          <a:lstStyle/>
          <a:p>
            <a:r>
              <a:rPr lang="en-US" altLang="en-US" b="1">
                <a:solidFill>
                  <a:srgbClr val="FF3300"/>
                </a:solidFill>
                <a:latin typeface="Batang" panose="02030600000101010101" pitchFamily="18" charset="-127"/>
              </a:rPr>
              <a:t>Triangle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45AA33AC-CDB9-6AC6-AF01-BA387C8422F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4724400" cy="1676400"/>
          </a:xfrm>
        </p:spPr>
        <p:txBody>
          <a:bodyPr/>
          <a:lstStyle/>
          <a:p>
            <a:r>
              <a:rPr lang="en-US" altLang="en-US" sz="3200"/>
              <a:t>So then what happens if we cut a rectangle in half?</a:t>
            </a:r>
          </a:p>
          <a:p>
            <a:pPr algn="l"/>
            <a:r>
              <a:rPr lang="en-US" altLang="en-US" sz="3200"/>
              <a:t>    What shape is made?</a:t>
            </a:r>
          </a:p>
        </p:txBody>
      </p:sp>
      <p:sp>
        <p:nvSpPr>
          <p:cNvPr id="35844" name="Rectangle 4">
            <a:extLst>
              <a:ext uri="{FF2B5EF4-FFF2-40B4-BE49-F238E27FC236}">
                <a16:creationId xmlns:a16="http://schemas.microsoft.com/office/drawing/2014/main" id="{99DB7DD1-4B49-BD81-5E7F-3F754AD465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35845" name="Rectangle 5">
            <a:extLst>
              <a:ext uri="{FF2B5EF4-FFF2-40B4-BE49-F238E27FC236}">
                <a16:creationId xmlns:a16="http://schemas.microsoft.com/office/drawing/2014/main" id="{36495ADB-0655-7A25-D2DF-2C3DE331EA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8550" y="2495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35846" name="Picture 6">
            <a:extLst>
              <a:ext uri="{FF2B5EF4-FFF2-40B4-BE49-F238E27FC236}">
                <a16:creationId xmlns:a16="http://schemas.microsoft.com/office/drawing/2014/main" id="{EDD40E0D-4667-8025-7629-5DA77C1CCD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81000"/>
            <a:ext cx="1474788" cy="156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847" name="Rectangle 7">
            <a:extLst>
              <a:ext uri="{FF2B5EF4-FFF2-40B4-BE49-F238E27FC236}">
                <a16:creationId xmlns:a16="http://schemas.microsoft.com/office/drawing/2014/main" id="{8B0EEDC3-E697-9C1B-F0F3-2E62628E0E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35848" name="Picture 8">
            <a:extLst>
              <a:ext uri="{FF2B5EF4-FFF2-40B4-BE49-F238E27FC236}">
                <a16:creationId xmlns:a16="http://schemas.microsoft.com/office/drawing/2014/main" id="{C5BD0525-59D4-7E94-8B1F-027C3B137F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209800"/>
            <a:ext cx="28194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849" name="Rectangle 9">
            <a:extLst>
              <a:ext uri="{FF2B5EF4-FFF2-40B4-BE49-F238E27FC236}">
                <a16:creationId xmlns:a16="http://schemas.microsoft.com/office/drawing/2014/main" id="{64C7D372-9DF2-E9C2-B5E2-368AB91774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35850" name="Picture 10">
            <a:extLst>
              <a:ext uri="{FF2B5EF4-FFF2-40B4-BE49-F238E27FC236}">
                <a16:creationId xmlns:a16="http://schemas.microsoft.com/office/drawing/2014/main" id="{2682EF9C-A82E-0E96-9EB2-ED6840F45A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209800"/>
            <a:ext cx="28194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851" name="Rectangle 11">
            <a:extLst>
              <a:ext uri="{FF2B5EF4-FFF2-40B4-BE49-F238E27FC236}">
                <a16:creationId xmlns:a16="http://schemas.microsoft.com/office/drawing/2014/main" id="{E7413495-59BA-5220-794C-CF2267DB1D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3200400"/>
            <a:ext cx="3886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 Triangles</a:t>
            </a:r>
          </a:p>
        </p:txBody>
      </p:sp>
      <p:sp>
        <p:nvSpPr>
          <p:cNvPr id="35852" name="Rectangle 12">
            <a:extLst>
              <a:ext uri="{FF2B5EF4-FFF2-40B4-BE49-F238E27FC236}">
                <a16:creationId xmlns:a16="http://schemas.microsoft.com/office/drawing/2014/main" id="{A71EBCA4-7EFA-BF3C-270D-1B5C29B03C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4572000"/>
            <a:ext cx="47244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So then what happens to the formula?</a:t>
            </a:r>
          </a:p>
          <a:p>
            <a:pPr algn="l"/>
            <a:r>
              <a:rPr lang="en-US" altLang="en-US"/>
              <a:t>    </a:t>
            </a:r>
          </a:p>
        </p:txBody>
      </p:sp>
      <p:sp>
        <p:nvSpPr>
          <p:cNvPr id="35853" name="Rectangle 13">
            <a:extLst>
              <a:ext uri="{FF2B5EF4-FFF2-40B4-BE49-F238E27FC236}">
                <a16:creationId xmlns:a16="http://schemas.microsoft.com/office/drawing/2014/main" id="{643E7166-AE16-DADA-4998-2D3ECF7A21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35854" name="Picture 14">
            <a:extLst>
              <a:ext uri="{FF2B5EF4-FFF2-40B4-BE49-F238E27FC236}">
                <a16:creationId xmlns:a16="http://schemas.microsoft.com/office/drawing/2014/main" id="{7CFF1A20-88C0-7E03-6D72-40E0B81853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953000"/>
            <a:ext cx="28194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855" name="Rectangle 15">
            <a:extLst>
              <a:ext uri="{FF2B5EF4-FFF2-40B4-BE49-F238E27FC236}">
                <a16:creationId xmlns:a16="http://schemas.microsoft.com/office/drawing/2014/main" id="{9B8C9CBB-42EB-CE1E-6410-4A5C0E9CEC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76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35856" name="Picture 16">
            <a:extLst>
              <a:ext uri="{FF2B5EF4-FFF2-40B4-BE49-F238E27FC236}">
                <a16:creationId xmlns:a16="http://schemas.microsoft.com/office/drawing/2014/main" id="{B491CB0D-146E-F4DA-8858-469496038D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581525"/>
            <a:ext cx="2819400" cy="904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857" name="Rectangle 17">
            <a:extLst>
              <a:ext uri="{FF2B5EF4-FFF2-40B4-BE49-F238E27FC236}">
                <a16:creationId xmlns:a16="http://schemas.microsoft.com/office/drawing/2014/main" id="{F33ADF0B-FD98-4A0A-9B07-16C8F98EBA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3886200"/>
            <a:ext cx="838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/>
              <a:t>bh</a:t>
            </a:r>
          </a:p>
        </p:txBody>
      </p:sp>
      <p:sp>
        <p:nvSpPr>
          <p:cNvPr id="35859" name="Rectangle 19">
            <a:extLst>
              <a:ext uri="{FF2B5EF4-FFF2-40B4-BE49-F238E27FC236}">
                <a16:creationId xmlns:a16="http://schemas.microsoft.com/office/drawing/2014/main" id="{31719A03-987D-2724-E501-FFD0FC0D60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4267200"/>
            <a:ext cx="838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/>
              <a:t>2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9F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4DE31E11-D800-955B-0000-43BFD431120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57200" y="152400"/>
            <a:ext cx="7772400" cy="1143000"/>
          </a:xfrm>
        </p:spPr>
        <p:txBody>
          <a:bodyPr anchor="ctr"/>
          <a:lstStyle/>
          <a:p>
            <a:r>
              <a:rPr lang="en-US" altLang="en-US" sz="7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atang" panose="02030600000101010101" pitchFamily="18" charset="-127"/>
              </a:rPr>
              <a:t>Practice!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67F2E499-4F9F-7257-5693-D7D41BC864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905000"/>
            <a:ext cx="2590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Triangle</a:t>
            </a:r>
          </a:p>
        </p:txBody>
      </p:sp>
      <p:sp>
        <p:nvSpPr>
          <p:cNvPr id="24583" name="Rectangle 7">
            <a:extLst>
              <a:ext uri="{FF2B5EF4-FFF2-40B4-BE49-F238E27FC236}">
                <a16:creationId xmlns:a16="http://schemas.microsoft.com/office/drawing/2014/main" id="{BBCE83B5-8E7C-0C14-D77A-F6C1E356B1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2514600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/>
              <a:t>5 ft</a:t>
            </a:r>
          </a:p>
        </p:txBody>
      </p:sp>
      <p:sp>
        <p:nvSpPr>
          <p:cNvPr id="24584" name="Rectangle 8">
            <a:extLst>
              <a:ext uri="{FF2B5EF4-FFF2-40B4-BE49-F238E27FC236}">
                <a16:creationId xmlns:a16="http://schemas.microsoft.com/office/drawing/2014/main" id="{F4599CA4-EA7D-7B65-68E7-97D2C4D34E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1981200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/>
              <a:t>14 ft</a:t>
            </a:r>
          </a:p>
        </p:txBody>
      </p:sp>
      <p:pic>
        <p:nvPicPr>
          <p:cNvPr id="24586" name="Picture 10">
            <a:extLst>
              <a:ext uri="{FF2B5EF4-FFF2-40B4-BE49-F238E27FC236}">
                <a16:creationId xmlns:a16="http://schemas.microsoft.com/office/drawing/2014/main" id="{1B1C4ECC-36C2-924B-69A2-8AB8EC3426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81000"/>
            <a:ext cx="1806575" cy="1660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588" name="Rectangle 12">
            <a:extLst>
              <a:ext uri="{FF2B5EF4-FFF2-40B4-BE49-F238E27FC236}">
                <a16:creationId xmlns:a16="http://schemas.microsoft.com/office/drawing/2014/main" id="{BD03C1A6-0810-D4CE-3683-59C0B27312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76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24587" name="Picture 11">
            <a:extLst>
              <a:ext uri="{FF2B5EF4-FFF2-40B4-BE49-F238E27FC236}">
                <a16:creationId xmlns:a16="http://schemas.microsoft.com/office/drawing/2014/main" id="{0CB67FC6-C31F-7D31-480B-2ABA3C11DA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286000"/>
            <a:ext cx="2819400" cy="904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0AA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27247B08-7E48-E336-FBC1-09D7F035BA3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57200" y="152400"/>
            <a:ext cx="7772400" cy="1143000"/>
          </a:xfrm>
        </p:spPr>
        <p:txBody>
          <a:bodyPr anchor="ctr"/>
          <a:lstStyle/>
          <a:p>
            <a:r>
              <a:rPr lang="en-US" altLang="en-US" sz="7200" b="1">
                <a:solidFill>
                  <a:srgbClr val="800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atang" panose="02030600000101010101" pitchFamily="18" charset="-127"/>
              </a:rPr>
              <a:t>Answers</a:t>
            </a:r>
          </a:p>
        </p:txBody>
      </p:sp>
      <p:sp>
        <p:nvSpPr>
          <p:cNvPr id="26635" name="Rectangle 11">
            <a:extLst>
              <a:ext uri="{FF2B5EF4-FFF2-40B4-BE49-F238E27FC236}">
                <a16:creationId xmlns:a16="http://schemas.microsoft.com/office/drawing/2014/main" id="{8420C1CE-D099-20F6-F98B-FB1D0A59BE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1981200"/>
            <a:ext cx="1828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35 ft</a:t>
            </a:r>
            <a:r>
              <a:rPr lang="en-US" altLang="en-US" baseline="30000"/>
              <a:t>2</a:t>
            </a:r>
          </a:p>
        </p:txBody>
      </p:sp>
      <p:sp>
        <p:nvSpPr>
          <p:cNvPr id="26636" name="Rectangle 12">
            <a:extLst>
              <a:ext uri="{FF2B5EF4-FFF2-40B4-BE49-F238E27FC236}">
                <a16:creationId xmlns:a16="http://schemas.microsoft.com/office/drawing/2014/main" id="{C61CD92C-8C61-5E06-305A-A82A5B7B6C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905000"/>
            <a:ext cx="2590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Triangle</a:t>
            </a:r>
          </a:p>
        </p:txBody>
      </p:sp>
      <p:sp>
        <p:nvSpPr>
          <p:cNvPr id="26640" name="Rectangle 16">
            <a:extLst>
              <a:ext uri="{FF2B5EF4-FFF2-40B4-BE49-F238E27FC236}">
                <a16:creationId xmlns:a16="http://schemas.microsoft.com/office/drawing/2014/main" id="{A232BC93-C484-8DE9-F23A-F9A1099447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2514600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/>
              <a:t>5 ft</a:t>
            </a:r>
          </a:p>
        </p:txBody>
      </p:sp>
      <p:sp>
        <p:nvSpPr>
          <p:cNvPr id="26641" name="Rectangle 17">
            <a:extLst>
              <a:ext uri="{FF2B5EF4-FFF2-40B4-BE49-F238E27FC236}">
                <a16:creationId xmlns:a16="http://schemas.microsoft.com/office/drawing/2014/main" id="{F347B05C-C171-E351-B87F-20F12CFF40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1981200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/>
              <a:t>14 ft</a:t>
            </a:r>
          </a:p>
        </p:txBody>
      </p:sp>
      <p:pic>
        <p:nvPicPr>
          <p:cNvPr id="26642" name="Picture 18">
            <a:extLst>
              <a:ext uri="{FF2B5EF4-FFF2-40B4-BE49-F238E27FC236}">
                <a16:creationId xmlns:a16="http://schemas.microsoft.com/office/drawing/2014/main" id="{94ED4752-3E2C-EFD9-A475-8717A7698B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286000"/>
            <a:ext cx="2819400" cy="904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D812FB67-3CFC-26D7-59CB-71F247244BF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0" y="228600"/>
            <a:ext cx="7772400" cy="1143000"/>
          </a:xfrm>
        </p:spPr>
        <p:txBody>
          <a:bodyPr anchor="ctr"/>
          <a:lstStyle/>
          <a:p>
            <a:r>
              <a:rPr lang="en-US" altLang="en-US" b="1">
                <a:solidFill>
                  <a:srgbClr val="FF3300"/>
                </a:solidFill>
                <a:latin typeface="Batang" panose="02030600000101010101" pitchFamily="18" charset="-127"/>
              </a:rPr>
              <a:t>Rectangle</a:t>
            </a:r>
          </a:p>
        </p:txBody>
      </p:sp>
      <p:sp>
        <p:nvSpPr>
          <p:cNvPr id="11271" name="Rectangle 7">
            <a:extLst>
              <a:ext uri="{FF2B5EF4-FFF2-40B4-BE49-F238E27FC236}">
                <a16:creationId xmlns:a16="http://schemas.microsoft.com/office/drawing/2014/main" id="{C7FAB5F9-2F2C-5392-B30C-D0D6391A13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1272" name="Picture 8">
            <a:extLst>
              <a:ext uri="{FF2B5EF4-FFF2-40B4-BE49-F238E27FC236}">
                <a16:creationId xmlns:a16="http://schemas.microsoft.com/office/drawing/2014/main" id="{D72D0F8A-1BA3-B2CA-2751-D36E8CBCB7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300" y="1676400"/>
            <a:ext cx="28194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73" name="Rectangle 9">
            <a:extLst>
              <a:ext uri="{FF2B5EF4-FFF2-40B4-BE49-F238E27FC236}">
                <a16:creationId xmlns:a16="http://schemas.microsoft.com/office/drawing/2014/main" id="{B9AA7332-5741-E38C-B91F-E62A5A839A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8550" y="2495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1275" name="Picture 11">
            <a:extLst>
              <a:ext uri="{FF2B5EF4-FFF2-40B4-BE49-F238E27FC236}">
                <a16:creationId xmlns:a16="http://schemas.microsoft.com/office/drawing/2014/main" id="{59B78296-CFDC-20E9-F787-C398CC5288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81000"/>
            <a:ext cx="1474788" cy="156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E50F6791-C75B-6056-8AFB-AD060D0B7F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600" b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tang" panose="02030600000101010101" pitchFamily="18" charset="-127"/>
              </a:rPr>
              <a:t>Summary so far...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92919C41-D28C-511B-3CDE-2D902AC6D6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685800" cy="838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3600"/>
              <a:t>bh</a:t>
            </a:r>
          </a:p>
          <a:p>
            <a:pPr>
              <a:buFontTx/>
              <a:buNone/>
            </a:pPr>
            <a:endParaRPr lang="en-US" altLang="en-US"/>
          </a:p>
        </p:txBody>
      </p:sp>
      <p:sp>
        <p:nvSpPr>
          <p:cNvPr id="36869" name="Rectangle 5">
            <a:extLst>
              <a:ext uri="{FF2B5EF4-FFF2-40B4-BE49-F238E27FC236}">
                <a16:creationId xmlns:a16="http://schemas.microsoft.com/office/drawing/2014/main" id="{42145DFF-7AC4-97A4-5B12-E6E91DF315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36871" name="Rectangle 7">
            <a:extLst>
              <a:ext uri="{FF2B5EF4-FFF2-40B4-BE49-F238E27FC236}">
                <a16:creationId xmlns:a16="http://schemas.microsoft.com/office/drawing/2014/main" id="{C1D97E75-2592-4123-04FB-CE89D25B30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8550" y="2495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36877" name="Rectangle 13">
            <a:extLst>
              <a:ext uri="{FF2B5EF4-FFF2-40B4-BE49-F238E27FC236}">
                <a16:creationId xmlns:a16="http://schemas.microsoft.com/office/drawing/2014/main" id="{D727F95B-BEAB-6509-545A-5B51CDFEB0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36879" name="Rectangle 15">
            <a:extLst>
              <a:ext uri="{FF2B5EF4-FFF2-40B4-BE49-F238E27FC236}">
                <a16:creationId xmlns:a16="http://schemas.microsoft.com/office/drawing/2014/main" id="{4796EABF-D775-3289-45B1-33BAB636E3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76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1B19E5E7-8CB2-828C-BFA9-77B44EBC05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600" b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tang" panose="02030600000101010101" pitchFamily="18" charset="-127"/>
              </a:rPr>
              <a:t>Summary so far...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34530B2E-2E23-42A7-6B1C-E5C03EF4F6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685800" cy="838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3600"/>
              <a:t>bh</a:t>
            </a:r>
          </a:p>
          <a:p>
            <a:pPr>
              <a:buFontTx/>
              <a:buNone/>
            </a:pPr>
            <a:endParaRPr lang="en-US" altLang="en-US"/>
          </a:p>
        </p:txBody>
      </p:sp>
      <p:sp>
        <p:nvSpPr>
          <p:cNvPr id="40964" name="Rectangle 4">
            <a:extLst>
              <a:ext uri="{FF2B5EF4-FFF2-40B4-BE49-F238E27FC236}">
                <a16:creationId xmlns:a16="http://schemas.microsoft.com/office/drawing/2014/main" id="{91A3CFE7-9FCD-9A99-8216-C4C953CB2B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40965" name="Picture 5">
            <a:extLst>
              <a:ext uri="{FF2B5EF4-FFF2-40B4-BE49-F238E27FC236}">
                <a16:creationId xmlns:a16="http://schemas.microsoft.com/office/drawing/2014/main" id="{1144500D-DF4E-8134-EEE0-E358A2A280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743200"/>
            <a:ext cx="28194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66" name="Rectangle 6">
            <a:extLst>
              <a:ext uri="{FF2B5EF4-FFF2-40B4-BE49-F238E27FC236}">
                <a16:creationId xmlns:a16="http://schemas.microsoft.com/office/drawing/2014/main" id="{050CA342-0139-C746-93DF-27581B2CE7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8550" y="2495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40968" name="Rectangle 8">
            <a:extLst>
              <a:ext uri="{FF2B5EF4-FFF2-40B4-BE49-F238E27FC236}">
                <a16:creationId xmlns:a16="http://schemas.microsoft.com/office/drawing/2014/main" id="{4B1951DE-F98B-1324-9ED4-9382CDA433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40969" name="Rectangle 9">
            <a:extLst>
              <a:ext uri="{FF2B5EF4-FFF2-40B4-BE49-F238E27FC236}">
                <a16:creationId xmlns:a16="http://schemas.microsoft.com/office/drawing/2014/main" id="{34710891-5027-D071-B2C7-5EF5F1B17F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76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C6D178FA-B39A-54BB-EE12-063DE996CF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600" b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tang" panose="02030600000101010101" pitchFamily="18" charset="-127"/>
              </a:rPr>
              <a:t>Summary so far...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EE0DC1A6-FC08-DDF3-BAF5-2A97B696D0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685800" cy="838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3600"/>
              <a:t>bh</a:t>
            </a:r>
          </a:p>
          <a:p>
            <a:pPr>
              <a:buFontTx/>
              <a:buNone/>
            </a:pPr>
            <a:endParaRPr lang="en-US" altLang="en-US"/>
          </a:p>
        </p:txBody>
      </p:sp>
      <p:sp>
        <p:nvSpPr>
          <p:cNvPr id="39940" name="Rectangle 4">
            <a:extLst>
              <a:ext uri="{FF2B5EF4-FFF2-40B4-BE49-F238E27FC236}">
                <a16:creationId xmlns:a16="http://schemas.microsoft.com/office/drawing/2014/main" id="{C542C290-ABEC-7FBB-F63E-327D98F4D9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39941" name="Picture 5">
            <a:extLst>
              <a:ext uri="{FF2B5EF4-FFF2-40B4-BE49-F238E27FC236}">
                <a16:creationId xmlns:a16="http://schemas.microsoft.com/office/drawing/2014/main" id="{89E7226A-5378-66FA-38E0-3A5ACAE9C9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743200"/>
            <a:ext cx="28194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942" name="Rectangle 6">
            <a:extLst>
              <a:ext uri="{FF2B5EF4-FFF2-40B4-BE49-F238E27FC236}">
                <a16:creationId xmlns:a16="http://schemas.microsoft.com/office/drawing/2014/main" id="{33432EBE-3536-BB03-5841-CDC06AB453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8550" y="2495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39943" name="Picture 7">
            <a:extLst>
              <a:ext uri="{FF2B5EF4-FFF2-40B4-BE49-F238E27FC236}">
                <a16:creationId xmlns:a16="http://schemas.microsoft.com/office/drawing/2014/main" id="{65B10528-F95B-9369-ABB6-7131DA0C74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810000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944" name="Rectangle 8">
            <a:extLst>
              <a:ext uri="{FF2B5EF4-FFF2-40B4-BE49-F238E27FC236}">
                <a16:creationId xmlns:a16="http://schemas.microsoft.com/office/drawing/2014/main" id="{D5D25DF6-248D-426D-2061-0EB9FE3930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39945" name="Rectangle 9">
            <a:extLst>
              <a:ext uri="{FF2B5EF4-FFF2-40B4-BE49-F238E27FC236}">
                <a16:creationId xmlns:a16="http://schemas.microsoft.com/office/drawing/2014/main" id="{CCD7B348-8159-1779-F036-7D414B5C1C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76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D9F701A3-15EB-4AAF-71D7-A5D26F82AC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600" b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tang" panose="02030600000101010101" pitchFamily="18" charset="-127"/>
              </a:rPr>
              <a:t>Summary so far...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DC7ACAA0-F46B-3174-67CE-C2A495176A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685800" cy="838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3600"/>
              <a:t>bh</a:t>
            </a:r>
          </a:p>
          <a:p>
            <a:pPr>
              <a:buFontTx/>
              <a:buNone/>
            </a:pPr>
            <a:endParaRPr lang="en-US" altLang="en-US"/>
          </a:p>
        </p:txBody>
      </p:sp>
      <p:sp>
        <p:nvSpPr>
          <p:cNvPr id="38916" name="Rectangle 4">
            <a:extLst>
              <a:ext uri="{FF2B5EF4-FFF2-40B4-BE49-F238E27FC236}">
                <a16:creationId xmlns:a16="http://schemas.microsoft.com/office/drawing/2014/main" id="{CF2EF9D8-2840-9BC7-3A85-005D0F6320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38917" name="Picture 5">
            <a:extLst>
              <a:ext uri="{FF2B5EF4-FFF2-40B4-BE49-F238E27FC236}">
                <a16:creationId xmlns:a16="http://schemas.microsoft.com/office/drawing/2014/main" id="{A73A60E2-1918-8C06-204B-0879522DA9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743200"/>
            <a:ext cx="28194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918" name="Rectangle 6">
            <a:extLst>
              <a:ext uri="{FF2B5EF4-FFF2-40B4-BE49-F238E27FC236}">
                <a16:creationId xmlns:a16="http://schemas.microsoft.com/office/drawing/2014/main" id="{36BBACB3-FCA0-672A-BAE6-C32BD6BF63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8550" y="2495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38919" name="Picture 7">
            <a:extLst>
              <a:ext uri="{FF2B5EF4-FFF2-40B4-BE49-F238E27FC236}">
                <a16:creationId xmlns:a16="http://schemas.microsoft.com/office/drawing/2014/main" id="{D4073180-AC2A-DE75-D4AD-9DFE2BFECC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810000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920" name="Rectangle 8">
            <a:extLst>
              <a:ext uri="{FF2B5EF4-FFF2-40B4-BE49-F238E27FC236}">
                <a16:creationId xmlns:a16="http://schemas.microsoft.com/office/drawing/2014/main" id="{F7F4974F-BA66-B16B-7921-5B806F9699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1981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/>
              <a:t>bh</a:t>
            </a:r>
          </a:p>
        </p:txBody>
      </p:sp>
      <p:sp>
        <p:nvSpPr>
          <p:cNvPr id="38921" name="Rectangle 9">
            <a:extLst>
              <a:ext uri="{FF2B5EF4-FFF2-40B4-BE49-F238E27FC236}">
                <a16:creationId xmlns:a16="http://schemas.microsoft.com/office/drawing/2014/main" id="{AC2754EF-40EB-5B0A-F8A9-6D04042D5D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38922" name="Picture 10">
            <a:extLst>
              <a:ext uri="{FF2B5EF4-FFF2-40B4-BE49-F238E27FC236}">
                <a16:creationId xmlns:a16="http://schemas.microsoft.com/office/drawing/2014/main" id="{12E2DFC0-BA03-BA46-0393-F93608F1B8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300" y="2943225"/>
            <a:ext cx="28194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923" name="Rectangle 11">
            <a:extLst>
              <a:ext uri="{FF2B5EF4-FFF2-40B4-BE49-F238E27FC236}">
                <a16:creationId xmlns:a16="http://schemas.microsoft.com/office/drawing/2014/main" id="{940FFD64-6B49-E4C7-A14D-A64AB6259F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76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38924" name="Picture 12">
            <a:extLst>
              <a:ext uri="{FF2B5EF4-FFF2-40B4-BE49-F238E27FC236}">
                <a16:creationId xmlns:a16="http://schemas.microsoft.com/office/drawing/2014/main" id="{3C96FC53-4107-FCF4-36F6-10FD75B19D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905125"/>
            <a:ext cx="2819400" cy="904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0F549730-107D-5EC4-59E5-14BAAE95E5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600" b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tang" panose="02030600000101010101" pitchFamily="18" charset="-127"/>
              </a:rPr>
              <a:t>Summary so far...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8D10CEEC-8FD8-302F-AB42-7629794FF4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685800" cy="838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3600"/>
              <a:t>bh</a:t>
            </a:r>
          </a:p>
          <a:p>
            <a:pPr>
              <a:buFontTx/>
              <a:buNone/>
            </a:pPr>
            <a:endParaRPr lang="en-US" altLang="en-US"/>
          </a:p>
        </p:txBody>
      </p:sp>
      <p:sp>
        <p:nvSpPr>
          <p:cNvPr id="37892" name="Rectangle 4">
            <a:extLst>
              <a:ext uri="{FF2B5EF4-FFF2-40B4-BE49-F238E27FC236}">
                <a16:creationId xmlns:a16="http://schemas.microsoft.com/office/drawing/2014/main" id="{E1EEF921-E649-4A28-B1EA-DD1C1A319B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37893" name="Picture 5">
            <a:extLst>
              <a:ext uri="{FF2B5EF4-FFF2-40B4-BE49-F238E27FC236}">
                <a16:creationId xmlns:a16="http://schemas.microsoft.com/office/drawing/2014/main" id="{22BB6CDD-926A-871B-A2C8-0753104E69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743200"/>
            <a:ext cx="28194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894" name="Rectangle 6">
            <a:extLst>
              <a:ext uri="{FF2B5EF4-FFF2-40B4-BE49-F238E27FC236}">
                <a16:creationId xmlns:a16="http://schemas.microsoft.com/office/drawing/2014/main" id="{3C93D09E-283F-1ABB-FA0E-FBC61E2EAC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8550" y="2495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37895" name="Picture 7">
            <a:extLst>
              <a:ext uri="{FF2B5EF4-FFF2-40B4-BE49-F238E27FC236}">
                <a16:creationId xmlns:a16="http://schemas.microsoft.com/office/drawing/2014/main" id="{BF5EBC75-E2FE-5F30-0D93-9767CAD2CE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810000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896" name="Rectangle 8">
            <a:extLst>
              <a:ext uri="{FF2B5EF4-FFF2-40B4-BE49-F238E27FC236}">
                <a16:creationId xmlns:a16="http://schemas.microsoft.com/office/drawing/2014/main" id="{0AA9B3DF-730B-CD9D-D5DB-9A2232CB26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1981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u="sng"/>
              <a:t>bh</a:t>
            </a:r>
          </a:p>
        </p:txBody>
      </p:sp>
      <p:sp>
        <p:nvSpPr>
          <p:cNvPr id="37897" name="Rectangle 9">
            <a:extLst>
              <a:ext uri="{FF2B5EF4-FFF2-40B4-BE49-F238E27FC236}">
                <a16:creationId xmlns:a16="http://schemas.microsoft.com/office/drawing/2014/main" id="{7BE8B4A8-57A5-2B78-067D-48A5148F79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2362200"/>
            <a:ext cx="838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400"/>
              <a:t>2</a:t>
            </a:r>
          </a:p>
        </p:txBody>
      </p:sp>
      <p:sp>
        <p:nvSpPr>
          <p:cNvPr id="37898" name="Rectangle 10">
            <a:extLst>
              <a:ext uri="{FF2B5EF4-FFF2-40B4-BE49-F238E27FC236}">
                <a16:creationId xmlns:a16="http://schemas.microsoft.com/office/drawing/2014/main" id="{36F6B069-B5B9-3CE7-925F-1C5C2A36AE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37899" name="Picture 11">
            <a:extLst>
              <a:ext uri="{FF2B5EF4-FFF2-40B4-BE49-F238E27FC236}">
                <a16:creationId xmlns:a16="http://schemas.microsoft.com/office/drawing/2014/main" id="{0B7CF1C6-2DB5-2731-337C-A41150DB73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300" y="2943225"/>
            <a:ext cx="28194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900" name="Rectangle 12">
            <a:extLst>
              <a:ext uri="{FF2B5EF4-FFF2-40B4-BE49-F238E27FC236}">
                <a16:creationId xmlns:a16="http://schemas.microsoft.com/office/drawing/2014/main" id="{2F6D3867-932C-0521-EB19-5E32BE516C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76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3766E65F-C498-848D-AF04-06D5E4BF221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0" y="228600"/>
            <a:ext cx="7772400" cy="1143000"/>
          </a:xfrm>
        </p:spPr>
        <p:txBody>
          <a:bodyPr anchor="ctr"/>
          <a:lstStyle/>
          <a:p>
            <a:r>
              <a:rPr lang="en-US" altLang="en-US" b="1">
                <a:solidFill>
                  <a:srgbClr val="FF3300"/>
                </a:solidFill>
                <a:latin typeface="Batang" panose="02030600000101010101" pitchFamily="18" charset="-127"/>
              </a:rPr>
              <a:t>Parallelogram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A91168F4-E5BE-7F02-3687-5A450DCAFD1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4724400" cy="1676400"/>
          </a:xfrm>
        </p:spPr>
        <p:txBody>
          <a:bodyPr/>
          <a:lstStyle/>
          <a:p>
            <a:r>
              <a:rPr lang="en-US" altLang="en-US" sz="3200"/>
              <a:t>Let’s look at a parallelogram.</a:t>
            </a:r>
          </a:p>
        </p:txBody>
      </p:sp>
      <p:sp>
        <p:nvSpPr>
          <p:cNvPr id="46084" name="Rectangle 4">
            <a:extLst>
              <a:ext uri="{FF2B5EF4-FFF2-40B4-BE49-F238E27FC236}">
                <a16:creationId xmlns:a16="http://schemas.microsoft.com/office/drawing/2014/main" id="{9E9F97F9-0384-CA49-4FAB-A186583A85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46085" name="Rectangle 5">
            <a:extLst>
              <a:ext uri="{FF2B5EF4-FFF2-40B4-BE49-F238E27FC236}">
                <a16:creationId xmlns:a16="http://schemas.microsoft.com/office/drawing/2014/main" id="{B018A0B5-B7CA-52A3-A17E-CB0136F430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8550" y="2495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46086" name="Picture 6">
            <a:extLst>
              <a:ext uri="{FF2B5EF4-FFF2-40B4-BE49-F238E27FC236}">
                <a16:creationId xmlns:a16="http://schemas.microsoft.com/office/drawing/2014/main" id="{BB94C65E-D2EA-B0E0-E3DC-9AD92D2AC2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81000"/>
            <a:ext cx="1474788" cy="156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087" name="Rectangle 7">
            <a:extLst>
              <a:ext uri="{FF2B5EF4-FFF2-40B4-BE49-F238E27FC236}">
                <a16:creationId xmlns:a16="http://schemas.microsoft.com/office/drawing/2014/main" id="{565E75EF-8D3E-D713-7EA7-A91D5BF565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46090" name="Rectangle 10">
            <a:extLst>
              <a:ext uri="{FF2B5EF4-FFF2-40B4-BE49-F238E27FC236}">
                <a16:creationId xmlns:a16="http://schemas.microsoft.com/office/drawing/2014/main" id="{5B224D57-3646-1FC5-AFFB-1CC06A082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6075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46089" name="Picture 9">
            <a:extLst>
              <a:ext uri="{FF2B5EF4-FFF2-40B4-BE49-F238E27FC236}">
                <a16:creationId xmlns:a16="http://schemas.microsoft.com/office/drawing/2014/main" id="{D60D8978-E65B-75F7-B591-37708D4A9F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981200"/>
            <a:ext cx="337185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ED8B61C3-6635-207C-E7B3-0589DBEC749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0" y="228600"/>
            <a:ext cx="7772400" cy="1143000"/>
          </a:xfrm>
        </p:spPr>
        <p:txBody>
          <a:bodyPr anchor="ctr"/>
          <a:lstStyle/>
          <a:p>
            <a:r>
              <a:rPr lang="en-US" altLang="en-US" b="1">
                <a:solidFill>
                  <a:srgbClr val="FF3300"/>
                </a:solidFill>
                <a:latin typeface="Batang" panose="02030600000101010101" pitchFamily="18" charset="-127"/>
              </a:rPr>
              <a:t>Parallelogram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78D11E8E-9746-10A7-2AEB-F2EF3C61136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4724400" cy="1219200"/>
          </a:xfrm>
        </p:spPr>
        <p:txBody>
          <a:bodyPr/>
          <a:lstStyle/>
          <a:p>
            <a:r>
              <a:rPr lang="en-US" altLang="en-US" sz="3200"/>
              <a:t>Let’s look at a parallelogram.</a:t>
            </a:r>
          </a:p>
        </p:txBody>
      </p:sp>
      <p:sp>
        <p:nvSpPr>
          <p:cNvPr id="47108" name="Rectangle 4">
            <a:extLst>
              <a:ext uri="{FF2B5EF4-FFF2-40B4-BE49-F238E27FC236}">
                <a16:creationId xmlns:a16="http://schemas.microsoft.com/office/drawing/2014/main" id="{BBCD771D-70FF-1D73-3E56-CFAE522343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47109" name="Rectangle 5">
            <a:extLst>
              <a:ext uri="{FF2B5EF4-FFF2-40B4-BE49-F238E27FC236}">
                <a16:creationId xmlns:a16="http://schemas.microsoft.com/office/drawing/2014/main" id="{5D990AA8-CB49-60D4-2E36-137FC5577C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8550" y="2495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47110" name="Picture 6">
            <a:extLst>
              <a:ext uri="{FF2B5EF4-FFF2-40B4-BE49-F238E27FC236}">
                <a16:creationId xmlns:a16="http://schemas.microsoft.com/office/drawing/2014/main" id="{9370B592-AE24-9A7D-E724-42C482E935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81000"/>
            <a:ext cx="1474788" cy="156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111" name="Rectangle 7">
            <a:extLst>
              <a:ext uri="{FF2B5EF4-FFF2-40B4-BE49-F238E27FC236}">
                <a16:creationId xmlns:a16="http://schemas.microsoft.com/office/drawing/2014/main" id="{4844BC48-2C16-C72D-5FAD-87C2C76DC1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47112" name="Rectangle 8">
            <a:extLst>
              <a:ext uri="{FF2B5EF4-FFF2-40B4-BE49-F238E27FC236}">
                <a16:creationId xmlns:a16="http://schemas.microsoft.com/office/drawing/2014/main" id="{91EF2D34-24C6-8582-6C74-D6D600FB54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6075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47113" name="Picture 9">
            <a:extLst>
              <a:ext uri="{FF2B5EF4-FFF2-40B4-BE49-F238E27FC236}">
                <a16:creationId xmlns:a16="http://schemas.microsoft.com/office/drawing/2014/main" id="{3B81464B-04D3-D5AC-A9AE-E8E05EC02D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981200"/>
            <a:ext cx="337185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114" name="Rectangle 10">
            <a:extLst>
              <a:ext uri="{FF2B5EF4-FFF2-40B4-BE49-F238E27FC236}">
                <a16:creationId xmlns:a16="http://schemas.microsoft.com/office/drawing/2014/main" id="{2B870582-86E2-0A0A-284F-9F224D5BEE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048000"/>
            <a:ext cx="47244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What happens if we slice off the slanted parts on the ends?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D630EF2A-7E8F-7BCE-F86E-66CDDD96218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0" y="228600"/>
            <a:ext cx="7772400" cy="1143000"/>
          </a:xfrm>
        </p:spPr>
        <p:txBody>
          <a:bodyPr anchor="ctr"/>
          <a:lstStyle/>
          <a:p>
            <a:r>
              <a:rPr lang="en-US" altLang="en-US" b="1">
                <a:solidFill>
                  <a:srgbClr val="FF3300"/>
                </a:solidFill>
                <a:latin typeface="Batang" panose="02030600000101010101" pitchFamily="18" charset="-127"/>
              </a:rPr>
              <a:t>Parallelogram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47C5C564-E2CF-712A-6477-767CF2A46D5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4724400" cy="1219200"/>
          </a:xfrm>
        </p:spPr>
        <p:txBody>
          <a:bodyPr/>
          <a:lstStyle/>
          <a:p>
            <a:r>
              <a:rPr lang="en-US" altLang="en-US" sz="3200"/>
              <a:t>Let’s look at a parallelogram.</a:t>
            </a:r>
          </a:p>
        </p:txBody>
      </p:sp>
      <p:sp>
        <p:nvSpPr>
          <p:cNvPr id="48132" name="Rectangle 4">
            <a:extLst>
              <a:ext uri="{FF2B5EF4-FFF2-40B4-BE49-F238E27FC236}">
                <a16:creationId xmlns:a16="http://schemas.microsoft.com/office/drawing/2014/main" id="{C2550E29-FDC3-1DE0-4F0D-0AEE60920B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48133" name="Rectangle 5">
            <a:extLst>
              <a:ext uri="{FF2B5EF4-FFF2-40B4-BE49-F238E27FC236}">
                <a16:creationId xmlns:a16="http://schemas.microsoft.com/office/drawing/2014/main" id="{A11C2369-348D-4507-5449-0B5528E3BF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8550" y="2495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48134" name="Picture 6">
            <a:extLst>
              <a:ext uri="{FF2B5EF4-FFF2-40B4-BE49-F238E27FC236}">
                <a16:creationId xmlns:a16="http://schemas.microsoft.com/office/drawing/2014/main" id="{C9A0FC7E-A71F-42CC-AB02-283777CB3C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81000"/>
            <a:ext cx="1474788" cy="156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135" name="Rectangle 7">
            <a:extLst>
              <a:ext uri="{FF2B5EF4-FFF2-40B4-BE49-F238E27FC236}">
                <a16:creationId xmlns:a16="http://schemas.microsoft.com/office/drawing/2014/main" id="{600AE620-41EB-385E-6904-EE8CE2AB4E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48136" name="Rectangle 8">
            <a:extLst>
              <a:ext uri="{FF2B5EF4-FFF2-40B4-BE49-F238E27FC236}">
                <a16:creationId xmlns:a16="http://schemas.microsoft.com/office/drawing/2014/main" id="{F63DD2FD-504E-7C44-E688-749464FDCD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6075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48137" name="Picture 9">
            <a:extLst>
              <a:ext uri="{FF2B5EF4-FFF2-40B4-BE49-F238E27FC236}">
                <a16:creationId xmlns:a16="http://schemas.microsoft.com/office/drawing/2014/main" id="{88BDE96C-4AB8-996F-E4B9-0A785664EE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981200"/>
            <a:ext cx="337185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138" name="Rectangle 10">
            <a:extLst>
              <a:ext uri="{FF2B5EF4-FFF2-40B4-BE49-F238E27FC236}">
                <a16:creationId xmlns:a16="http://schemas.microsoft.com/office/drawing/2014/main" id="{11E0073A-B218-802B-9E29-A6D4C5CE3A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048000"/>
            <a:ext cx="47244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What happens if we slice off the slanted parts on the ends?</a:t>
            </a:r>
          </a:p>
        </p:txBody>
      </p:sp>
      <p:sp>
        <p:nvSpPr>
          <p:cNvPr id="48140" name="Rectangle 12">
            <a:extLst>
              <a:ext uri="{FF2B5EF4-FFF2-40B4-BE49-F238E27FC236}">
                <a16:creationId xmlns:a16="http://schemas.microsoft.com/office/drawing/2014/main" id="{4ADD57F0-22E6-06F5-1896-5EC11BEA52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6075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48139" name="Picture 11">
            <a:extLst>
              <a:ext uri="{FF2B5EF4-FFF2-40B4-BE49-F238E27FC236}">
                <a16:creationId xmlns:a16="http://schemas.microsoft.com/office/drawing/2014/main" id="{E543E3BA-4FA0-76C7-8CAE-077C5ED2B0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981200"/>
            <a:ext cx="337185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AE42A3CA-1C55-4D91-47AA-6F7A078F2D6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0" y="228600"/>
            <a:ext cx="7772400" cy="1143000"/>
          </a:xfrm>
        </p:spPr>
        <p:txBody>
          <a:bodyPr anchor="ctr"/>
          <a:lstStyle/>
          <a:p>
            <a:r>
              <a:rPr lang="en-US" altLang="en-US" b="1">
                <a:solidFill>
                  <a:srgbClr val="FF3300"/>
                </a:solidFill>
                <a:latin typeface="Batang" panose="02030600000101010101" pitchFamily="18" charset="-127"/>
              </a:rPr>
              <a:t>Parallelogram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AD911D70-7920-13F4-0F05-0C8B263C6E1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4724400" cy="1219200"/>
          </a:xfrm>
        </p:spPr>
        <p:txBody>
          <a:bodyPr/>
          <a:lstStyle/>
          <a:p>
            <a:r>
              <a:rPr lang="en-US" altLang="en-US" sz="3200"/>
              <a:t>Let’s look at a parallelogram.</a:t>
            </a:r>
          </a:p>
        </p:txBody>
      </p:sp>
      <p:sp>
        <p:nvSpPr>
          <p:cNvPr id="49156" name="Rectangle 4">
            <a:extLst>
              <a:ext uri="{FF2B5EF4-FFF2-40B4-BE49-F238E27FC236}">
                <a16:creationId xmlns:a16="http://schemas.microsoft.com/office/drawing/2014/main" id="{FE699B2A-23DA-D3A5-2E30-68CD298AAA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49157" name="Rectangle 5">
            <a:extLst>
              <a:ext uri="{FF2B5EF4-FFF2-40B4-BE49-F238E27FC236}">
                <a16:creationId xmlns:a16="http://schemas.microsoft.com/office/drawing/2014/main" id="{51E71CE7-B30F-D898-BC69-DA65312547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8550" y="2495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49158" name="Picture 6">
            <a:extLst>
              <a:ext uri="{FF2B5EF4-FFF2-40B4-BE49-F238E27FC236}">
                <a16:creationId xmlns:a16="http://schemas.microsoft.com/office/drawing/2014/main" id="{1E18D28C-1164-3881-4319-B7C3040D46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81000"/>
            <a:ext cx="1474788" cy="156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159" name="Rectangle 7">
            <a:extLst>
              <a:ext uri="{FF2B5EF4-FFF2-40B4-BE49-F238E27FC236}">
                <a16:creationId xmlns:a16="http://schemas.microsoft.com/office/drawing/2014/main" id="{579EA1B8-952E-2A6D-4584-AF9F044418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49160" name="Rectangle 8">
            <a:extLst>
              <a:ext uri="{FF2B5EF4-FFF2-40B4-BE49-F238E27FC236}">
                <a16:creationId xmlns:a16="http://schemas.microsoft.com/office/drawing/2014/main" id="{9E2F97D0-6960-019A-E50C-12E3F3CEB1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6075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49162" name="Rectangle 10">
            <a:extLst>
              <a:ext uri="{FF2B5EF4-FFF2-40B4-BE49-F238E27FC236}">
                <a16:creationId xmlns:a16="http://schemas.microsoft.com/office/drawing/2014/main" id="{0478A5FB-DA90-518F-70A2-38B6E3B5D5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048000"/>
            <a:ext cx="47244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What happens if we slice off the slanted parts on the ends?</a:t>
            </a:r>
          </a:p>
        </p:txBody>
      </p:sp>
      <p:sp>
        <p:nvSpPr>
          <p:cNvPr id="49163" name="Rectangle 11">
            <a:extLst>
              <a:ext uri="{FF2B5EF4-FFF2-40B4-BE49-F238E27FC236}">
                <a16:creationId xmlns:a16="http://schemas.microsoft.com/office/drawing/2014/main" id="{E4ED159D-94FB-28AE-9F6B-758183AC4F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6075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49166" name="Rectangle 14">
            <a:extLst>
              <a:ext uri="{FF2B5EF4-FFF2-40B4-BE49-F238E27FC236}">
                <a16:creationId xmlns:a16="http://schemas.microsoft.com/office/drawing/2014/main" id="{FF532F4D-4CD2-D051-7C98-B0E9884F5F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49165" name="Picture 13">
            <a:extLst>
              <a:ext uri="{FF2B5EF4-FFF2-40B4-BE49-F238E27FC236}">
                <a16:creationId xmlns:a16="http://schemas.microsoft.com/office/drawing/2014/main" id="{10A489E5-1DDF-7C8F-4FD9-B4B3D8CD3D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924050"/>
            <a:ext cx="28194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168" name="Rectangle 16">
            <a:extLst>
              <a:ext uri="{FF2B5EF4-FFF2-40B4-BE49-F238E27FC236}">
                <a16:creationId xmlns:a16="http://schemas.microsoft.com/office/drawing/2014/main" id="{EF42D1DE-1282-EAEA-9078-48DE80EAA3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1475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49167" name="Picture 15">
            <a:extLst>
              <a:ext uri="{FF2B5EF4-FFF2-40B4-BE49-F238E27FC236}">
                <a16:creationId xmlns:a16="http://schemas.microsoft.com/office/drawing/2014/main" id="{22057153-4AB3-3105-330E-F5A3F35758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905000"/>
            <a:ext cx="78105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7453BBD4-3AF6-CF4E-5615-34D5AFBB9D9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0" y="228600"/>
            <a:ext cx="7772400" cy="1143000"/>
          </a:xfrm>
        </p:spPr>
        <p:txBody>
          <a:bodyPr anchor="ctr"/>
          <a:lstStyle/>
          <a:p>
            <a:r>
              <a:rPr lang="en-US" altLang="en-US" b="1">
                <a:solidFill>
                  <a:srgbClr val="FF3300"/>
                </a:solidFill>
                <a:latin typeface="Batang" panose="02030600000101010101" pitchFamily="18" charset="-127"/>
              </a:rPr>
              <a:t>Parallelogram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5FBD889A-A51F-33F8-7E9C-7515AD55371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4724400" cy="1219200"/>
          </a:xfrm>
        </p:spPr>
        <p:txBody>
          <a:bodyPr/>
          <a:lstStyle/>
          <a:p>
            <a:r>
              <a:rPr lang="en-US" altLang="en-US" sz="3200"/>
              <a:t>Let’s look at a parallelogram.</a:t>
            </a:r>
          </a:p>
        </p:txBody>
      </p:sp>
      <p:sp>
        <p:nvSpPr>
          <p:cNvPr id="50180" name="Rectangle 4">
            <a:extLst>
              <a:ext uri="{FF2B5EF4-FFF2-40B4-BE49-F238E27FC236}">
                <a16:creationId xmlns:a16="http://schemas.microsoft.com/office/drawing/2014/main" id="{BB05EB77-6335-12A7-2258-C38F056D48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50181" name="Rectangle 5">
            <a:extLst>
              <a:ext uri="{FF2B5EF4-FFF2-40B4-BE49-F238E27FC236}">
                <a16:creationId xmlns:a16="http://schemas.microsoft.com/office/drawing/2014/main" id="{6F706502-29FC-3FA7-3A49-15F1854C18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8550" y="2495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50182" name="Picture 6">
            <a:extLst>
              <a:ext uri="{FF2B5EF4-FFF2-40B4-BE49-F238E27FC236}">
                <a16:creationId xmlns:a16="http://schemas.microsoft.com/office/drawing/2014/main" id="{19CABE23-3567-2CA1-4E1B-74F0A1D3BF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81000"/>
            <a:ext cx="1474788" cy="156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183" name="Rectangle 7">
            <a:extLst>
              <a:ext uri="{FF2B5EF4-FFF2-40B4-BE49-F238E27FC236}">
                <a16:creationId xmlns:a16="http://schemas.microsoft.com/office/drawing/2014/main" id="{D36D1A53-DAC4-6BDD-CDA8-42484DBD81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50184" name="Rectangle 8">
            <a:extLst>
              <a:ext uri="{FF2B5EF4-FFF2-40B4-BE49-F238E27FC236}">
                <a16:creationId xmlns:a16="http://schemas.microsoft.com/office/drawing/2014/main" id="{5A0604E3-69AC-2D84-CA9F-08105CEC00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6075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50185" name="Rectangle 9">
            <a:extLst>
              <a:ext uri="{FF2B5EF4-FFF2-40B4-BE49-F238E27FC236}">
                <a16:creationId xmlns:a16="http://schemas.microsoft.com/office/drawing/2014/main" id="{70543AE0-AF3A-8F43-0FAE-048DE4F851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048000"/>
            <a:ext cx="47244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What happens if we slice off the slanted parts on the ends?</a:t>
            </a:r>
          </a:p>
        </p:txBody>
      </p:sp>
      <p:sp>
        <p:nvSpPr>
          <p:cNvPr id="50186" name="Rectangle 10">
            <a:extLst>
              <a:ext uri="{FF2B5EF4-FFF2-40B4-BE49-F238E27FC236}">
                <a16:creationId xmlns:a16="http://schemas.microsoft.com/office/drawing/2014/main" id="{1E1C1FB5-713B-416C-E236-6AB0C90D19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6075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50187" name="Rectangle 11">
            <a:extLst>
              <a:ext uri="{FF2B5EF4-FFF2-40B4-BE49-F238E27FC236}">
                <a16:creationId xmlns:a16="http://schemas.microsoft.com/office/drawing/2014/main" id="{800B17EB-29D0-A4B0-85BA-49C2299C97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50188" name="Picture 12">
            <a:extLst>
              <a:ext uri="{FF2B5EF4-FFF2-40B4-BE49-F238E27FC236}">
                <a16:creationId xmlns:a16="http://schemas.microsoft.com/office/drawing/2014/main" id="{E5FFBECE-427C-8400-F577-465F8C5EC4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924050"/>
            <a:ext cx="28194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189" name="Rectangle 13">
            <a:extLst>
              <a:ext uri="{FF2B5EF4-FFF2-40B4-BE49-F238E27FC236}">
                <a16:creationId xmlns:a16="http://schemas.microsoft.com/office/drawing/2014/main" id="{06695105-ED4B-103A-22F5-8BC207168E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1475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50190" name="Picture 14">
            <a:extLst>
              <a:ext uri="{FF2B5EF4-FFF2-40B4-BE49-F238E27FC236}">
                <a16:creationId xmlns:a16="http://schemas.microsoft.com/office/drawing/2014/main" id="{D986023F-FF5B-67A9-7785-0A461E4C01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676400"/>
            <a:ext cx="78105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E0A588EC-F81C-800F-3B90-4A59681920F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0" y="228600"/>
            <a:ext cx="7772400" cy="1143000"/>
          </a:xfrm>
        </p:spPr>
        <p:txBody>
          <a:bodyPr anchor="ctr"/>
          <a:lstStyle/>
          <a:p>
            <a:r>
              <a:rPr lang="en-US" altLang="en-US" b="1">
                <a:solidFill>
                  <a:srgbClr val="FF3300"/>
                </a:solidFill>
                <a:latin typeface="Batang" panose="02030600000101010101" pitchFamily="18" charset="-127"/>
              </a:rPr>
              <a:t>Rectangle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7BD1490A-1A05-33C6-9044-CF719E9D125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33400" y="3124200"/>
            <a:ext cx="4876800" cy="609600"/>
          </a:xfrm>
        </p:spPr>
        <p:txBody>
          <a:bodyPr/>
          <a:lstStyle/>
          <a:p>
            <a:r>
              <a:rPr lang="en-US" altLang="en-US" sz="3200"/>
              <a:t>What is the area formula?</a:t>
            </a:r>
          </a:p>
        </p:txBody>
      </p:sp>
      <p:sp>
        <p:nvSpPr>
          <p:cNvPr id="12295" name="Rectangle 7">
            <a:extLst>
              <a:ext uri="{FF2B5EF4-FFF2-40B4-BE49-F238E27FC236}">
                <a16:creationId xmlns:a16="http://schemas.microsoft.com/office/drawing/2014/main" id="{63DEECA6-493B-C282-E169-681EE4732A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2296" name="Picture 8">
            <a:extLst>
              <a:ext uri="{FF2B5EF4-FFF2-40B4-BE49-F238E27FC236}">
                <a16:creationId xmlns:a16="http://schemas.microsoft.com/office/drawing/2014/main" id="{FEFB7CC5-0F48-3C91-E7BF-F2B49B99B3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300" y="1676400"/>
            <a:ext cx="28194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97" name="Rectangle 9">
            <a:extLst>
              <a:ext uri="{FF2B5EF4-FFF2-40B4-BE49-F238E27FC236}">
                <a16:creationId xmlns:a16="http://schemas.microsoft.com/office/drawing/2014/main" id="{F034EFCE-980C-1237-2657-FB7D900320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8550" y="2495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2299" name="Picture 11">
            <a:extLst>
              <a:ext uri="{FF2B5EF4-FFF2-40B4-BE49-F238E27FC236}">
                <a16:creationId xmlns:a16="http://schemas.microsoft.com/office/drawing/2014/main" id="{7CBA1596-7BDF-5FD0-1A91-58369E5F1F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81000"/>
            <a:ext cx="1474788" cy="156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91113582-43BE-828F-E3D9-0252152940F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0" y="228600"/>
            <a:ext cx="7772400" cy="1143000"/>
          </a:xfrm>
        </p:spPr>
        <p:txBody>
          <a:bodyPr anchor="ctr"/>
          <a:lstStyle/>
          <a:p>
            <a:r>
              <a:rPr lang="en-US" altLang="en-US" b="1">
                <a:solidFill>
                  <a:srgbClr val="FF3300"/>
                </a:solidFill>
                <a:latin typeface="Batang" panose="02030600000101010101" pitchFamily="18" charset="-127"/>
              </a:rPr>
              <a:t>Parallelogram</a:t>
            </a:r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1290556D-0BFE-4F10-A6FF-65913FD93C3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4724400" cy="1219200"/>
          </a:xfrm>
        </p:spPr>
        <p:txBody>
          <a:bodyPr/>
          <a:lstStyle/>
          <a:p>
            <a:r>
              <a:rPr lang="en-US" altLang="en-US" sz="3200"/>
              <a:t>Let’s look at a parallelogram.</a:t>
            </a:r>
          </a:p>
        </p:txBody>
      </p:sp>
      <p:sp>
        <p:nvSpPr>
          <p:cNvPr id="52228" name="Rectangle 4">
            <a:extLst>
              <a:ext uri="{FF2B5EF4-FFF2-40B4-BE49-F238E27FC236}">
                <a16:creationId xmlns:a16="http://schemas.microsoft.com/office/drawing/2014/main" id="{632C1C5B-41D7-F6AB-AB29-D89A97F70D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52229" name="Rectangle 5">
            <a:extLst>
              <a:ext uri="{FF2B5EF4-FFF2-40B4-BE49-F238E27FC236}">
                <a16:creationId xmlns:a16="http://schemas.microsoft.com/office/drawing/2014/main" id="{251E97B8-3610-50AB-D3F9-743E5A004E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8550" y="2495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52230" name="Picture 6">
            <a:extLst>
              <a:ext uri="{FF2B5EF4-FFF2-40B4-BE49-F238E27FC236}">
                <a16:creationId xmlns:a16="http://schemas.microsoft.com/office/drawing/2014/main" id="{A074615D-E42B-98F5-05A9-7C8C5BC4BC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81000"/>
            <a:ext cx="1474788" cy="156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231" name="Rectangle 7">
            <a:extLst>
              <a:ext uri="{FF2B5EF4-FFF2-40B4-BE49-F238E27FC236}">
                <a16:creationId xmlns:a16="http://schemas.microsoft.com/office/drawing/2014/main" id="{3203D7C5-653A-7FF3-C35A-89329DEC85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52232" name="Rectangle 8">
            <a:extLst>
              <a:ext uri="{FF2B5EF4-FFF2-40B4-BE49-F238E27FC236}">
                <a16:creationId xmlns:a16="http://schemas.microsoft.com/office/drawing/2014/main" id="{4042D300-66FA-523E-A310-5241D266A7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6075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52233" name="Rectangle 9">
            <a:extLst>
              <a:ext uri="{FF2B5EF4-FFF2-40B4-BE49-F238E27FC236}">
                <a16:creationId xmlns:a16="http://schemas.microsoft.com/office/drawing/2014/main" id="{A34C21F9-280F-5D95-1A8E-0CE0DBA401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048000"/>
            <a:ext cx="47244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What happens if we slice off the slanted parts on the ends?</a:t>
            </a:r>
          </a:p>
        </p:txBody>
      </p:sp>
      <p:sp>
        <p:nvSpPr>
          <p:cNvPr id="52234" name="Rectangle 10">
            <a:extLst>
              <a:ext uri="{FF2B5EF4-FFF2-40B4-BE49-F238E27FC236}">
                <a16:creationId xmlns:a16="http://schemas.microsoft.com/office/drawing/2014/main" id="{3BDB26DE-C073-61E5-A11E-92C3611298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6075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52235" name="Rectangle 11">
            <a:extLst>
              <a:ext uri="{FF2B5EF4-FFF2-40B4-BE49-F238E27FC236}">
                <a16:creationId xmlns:a16="http://schemas.microsoft.com/office/drawing/2014/main" id="{3321A1B8-4C24-E705-B442-16F8A875B6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52236" name="Picture 12">
            <a:extLst>
              <a:ext uri="{FF2B5EF4-FFF2-40B4-BE49-F238E27FC236}">
                <a16:creationId xmlns:a16="http://schemas.microsoft.com/office/drawing/2014/main" id="{E87E332A-89F2-6D6D-0801-33CD1CDA91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924050"/>
            <a:ext cx="28194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237" name="Rectangle 13">
            <a:extLst>
              <a:ext uri="{FF2B5EF4-FFF2-40B4-BE49-F238E27FC236}">
                <a16:creationId xmlns:a16="http://schemas.microsoft.com/office/drawing/2014/main" id="{8078A3BC-6F3B-F94A-6526-61AD0B2CF8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1475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52238" name="Picture 14">
            <a:extLst>
              <a:ext uri="{FF2B5EF4-FFF2-40B4-BE49-F238E27FC236}">
                <a16:creationId xmlns:a16="http://schemas.microsoft.com/office/drawing/2014/main" id="{B01536F6-9F80-F969-393C-AD81A360D3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295400"/>
            <a:ext cx="78105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19ABE6DE-F241-CC26-1BA6-5148407E4A5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0" y="228600"/>
            <a:ext cx="7772400" cy="1143000"/>
          </a:xfrm>
        </p:spPr>
        <p:txBody>
          <a:bodyPr anchor="ctr"/>
          <a:lstStyle/>
          <a:p>
            <a:r>
              <a:rPr lang="en-US" altLang="en-US" b="1">
                <a:solidFill>
                  <a:srgbClr val="FF3300"/>
                </a:solidFill>
                <a:latin typeface="Batang" panose="02030600000101010101" pitchFamily="18" charset="-127"/>
              </a:rPr>
              <a:t>Parallelogram</a:t>
            </a: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25852A2F-E936-354E-CD75-8253642A0DD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4724400" cy="1219200"/>
          </a:xfrm>
        </p:spPr>
        <p:txBody>
          <a:bodyPr/>
          <a:lstStyle/>
          <a:p>
            <a:r>
              <a:rPr lang="en-US" altLang="en-US" sz="3200"/>
              <a:t>Let’s look at a parallelogram.</a:t>
            </a:r>
          </a:p>
        </p:txBody>
      </p:sp>
      <p:sp>
        <p:nvSpPr>
          <p:cNvPr id="53252" name="Rectangle 4">
            <a:extLst>
              <a:ext uri="{FF2B5EF4-FFF2-40B4-BE49-F238E27FC236}">
                <a16:creationId xmlns:a16="http://schemas.microsoft.com/office/drawing/2014/main" id="{9CAFB8D1-F63E-1601-2402-C566E9EC7C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93B99D53-DBEF-4D83-A547-6E083B6E58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8550" y="2495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53254" name="Picture 6">
            <a:extLst>
              <a:ext uri="{FF2B5EF4-FFF2-40B4-BE49-F238E27FC236}">
                <a16:creationId xmlns:a16="http://schemas.microsoft.com/office/drawing/2014/main" id="{657E7D71-E7E5-DF40-33C7-BB529E88B9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81000"/>
            <a:ext cx="1474788" cy="156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255" name="Rectangle 7">
            <a:extLst>
              <a:ext uri="{FF2B5EF4-FFF2-40B4-BE49-F238E27FC236}">
                <a16:creationId xmlns:a16="http://schemas.microsoft.com/office/drawing/2014/main" id="{4C374C10-BFD2-E035-A75A-D15AAFF9D4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53256" name="Rectangle 8">
            <a:extLst>
              <a:ext uri="{FF2B5EF4-FFF2-40B4-BE49-F238E27FC236}">
                <a16:creationId xmlns:a16="http://schemas.microsoft.com/office/drawing/2014/main" id="{8DC881FD-FC9B-FE1C-D509-DD9E1B3337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6075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53257" name="Rectangle 9">
            <a:extLst>
              <a:ext uri="{FF2B5EF4-FFF2-40B4-BE49-F238E27FC236}">
                <a16:creationId xmlns:a16="http://schemas.microsoft.com/office/drawing/2014/main" id="{EBB070ED-FD7A-7069-5B0A-0ACD86576E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048000"/>
            <a:ext cx="47244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What happens if we slice off the slanted parts on the ends?</a:t>
            </a:r>
          </a:p>
        </p:txBody>
      </p:sp>
      <p:sp>
        <p:nvSpPr>
          <p:cNvPr id="53258" name="Rectangle 10">
            <a:extLst>
              <a:ext uri="{FF2B5EF4-FFF2-40B4-BE49-F238E27FC236}">
                <a16:creationId xmlns:a16="http://schemas.microsoft.com/office/drawing/2014/main" id="{FB24D63E-009E-31C2-9320-4CE44EA7E9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6075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53259" name="Rectangle 11">
            <a:extLst>
              <a:ext uri="{FF2B5EF4-FFF2-40B4-BE49-F238E27FC236}">
                <a16:creationId xmlns:a16="http://schemas.microsoft.com/office/drawing/2014/main" id="{DD7E8772-DDF9-5B9D-1403-D37E081B7C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53260" name="Picture 12">
            <a:extLst>
              <a:ext uri="{FF2B5EF4-FFF2-40B4-BE49-F238E27FC236}">
                <a16:creationId xmlns:a16="http://schemas.microsoft.com/office/drawing/2014/main" id="{26F88790-DC8E-131C-CA04-C01C095909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924050"/>
            <a:ext cx="28194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261" name="Rectangle 13">
            <a:extLst>
              <a:ext uri="{FF2B5EF4-FFF2-40B4-BE49-F238E27FC236}">
                <a16:creationId xmlns:a16="http://schemas.microsoft.com/office/drawing/2014/main" id="{7A75F2A4-3C0C-F9AC-7AD8-86CABE555E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1475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53262" name="Picture 14">
            <a:extLst>
              <a:ext uri="{FF2B5EF4-FFF2-40B4-BE49-F238E27FC236}">
                <a16:creationId xmlns:a16="http://schemas.microsoft.com/office/drawing/2014/main" id="{29C3AA31-588B-7F35-5DA1-070B2D555B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143000"/>
            <a:ext cx="78105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F71389D3-7294-79CA-6DE5-9239908F1DF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0" y="228600"/>
            <a:ext cx="7772400" cy="1143000"/>
          </a:xfrm>
        </p:spPr>
        <p:txBody>
          <a:bodyPr anchor="ctr"/>
          <a:lstStyle/>
          <a:p>
            <a:r>
              <a:rPr lang="en-US" altLang="en-US" b="1">
                <a:solidFill>
                  <a:srgbClr val="FF3300"/>
                </a:solidFill>
                <a:latin typeface="Batang" panose="02030600000101010101" pitchFamily="18" charset="-127"/>
              </a:rPr>
              <a:t>Parallelogram</a:t>
            </a: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1E5D73A9-DAB1-D2F7-B8F6-752B5084200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4724400" cy="1219200"/>
          </a:xfrm>
        </p:spPr>
        <p:txBody>
          <a:bodyPr/>
          <a:lstStyle/>
          <a:p>
            <a:r>
              <a:rPr lang="en-US" altLang="en-US" sz="3200"/>
              <a:t>Let’s look at a parallelogram.</a:t>
            </a:r>
          </a:p>
        </p:txBody>
      </p:sp>
      <p:sp>
        <p:nvSpPr>
          <p:cNvPr id="54276" name="Rectangle 4">
            <a:extLst>
              <a:ext uri="{FF2B5EF4-FFF2-40B4-BE49-F238E27FC236}">
                <a16:creationId xmlns:a16="http://schemas.microsoft.com/office/drawing/2014/main" id="{5090CEEA-51B2-A63C-2F65-1F5FF28E52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54277" name="Rectangle 5">
            <a:extLst>
              <a:ext uri="{FF2B5EF4-FFF2-40B4-BE49-F238E27FC236}">
                <a16:creationId xmlns:a16="http://schemas.microsoft.com/office/drawing/2014/main" id="{ADB09BEA-E33B-0F82-001E-3A2E76595C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8550" y="2495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54278" name="Picture 6">
            <a:extLst>
              <a:ext uri="{FF2B5EF4-FFF2-40B4-BE49-F238E27FC236}">
                <a16:creationId xmlns:a16="http://schemas.microsoft.com/office/drawing/2014/main" id="{2DAB7562-0EDF-D4FE-685C-10AD3CF572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81000"/>
            <a:ext cx="1474788" cy="156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4279" name="Rectangle 7">
            <a:extLst>
              <a:ext uri="{FF2B5EF4-FFF2-40B4-BE49-F238E27FC236}">
                <a16:creationId xmlns:a16="http://schemas.microsoft.com/office/drawing/2014/main" id="{F656F07E-FF2A-AAA6-419F-50FF24F44B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54280" name="Rectangle 8">
            <a:extLst>
              <a:ext uri="{FF2B5EF4-FFF2-40B4-BE49-F238E27FC236}">
                <a16:creationId xmlns:a16="http://schemas.microsoft.com/office/drawing/2014/main" id="{BF6F1A35-494B-2808-A8A3-CC724384F6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6075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54281" name="Rectangle 9">
            <a:extLst>
              <a:ext uri="{FF2B5EF4-FFF2-40B4-BE49-F238E27FC236}">
                <a16:creationId xmlns:a16="http://schemas.microsoft.com/office/drawing/2014/main" id="{1B880B79-0350-BAC7-E529-1C43519C1D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048000"/>
            <a:ext cx="47244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What happens if we slice off the slanted parts on the ends?</a:t>
            </a:r>
          </a:p>
        </p:txBody>
      </p:sp>
      <p:sp>
        <p:nvSpPr>
          <p:cNvPr id="54282" name="Rectangle 10">
            <a:extLst>
              <a:ext uri="{FF2B5EF4-FFF2-40B4-BE49-F238E27FC236}">
                <a16:creationId xmlns:a16="http://schemas.microsoft.com/office/drawing/2014/main" id="{5D23DACA-8362-CB56-2DA5-CF290C4E22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6075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54283" name="Rectangle 11">
            <a:extLst>
              <a:ext uri="{FF2B5EF4-FFF2-40B4-BE49-F238E27FC236}">
                <a16:creationId xmlns:a16="http://schemas.microsoft.com/office/drawing/2014/main" id="{3D9B59B1-9196-0867-3E77-9E174BE8DD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54284" name="Picture 12">
            <a:extLst>
              <a:ext uri="{FF2B5EF4-FFF2-40B4-BE49-F238E27FC236}">
                <a16:creationId xmlns:a16="http://schemas.microsoft.com/office/drawing/2014/main" id="{44563DA5-7A4E-6A41-B89F-CD28079DE4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924050"/>
            <a:ext cx="28194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4285" name="Rectangle 13">
            <a:extLst>
              <a:ext uri="{FF2B5EF4-FFF2-40B4-BE49-F238E27FC236}">
                <a16:creationId xmlns:a16="http://schemas.microsoft.com/office/drawing/2014/main" id="{1C009062-25F0-5D3D-3613-ECDA280592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1475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54286" name="Picture 14">
            <a:extLst>
              <a:ext uri="{FF2B5EF4-FFF2-40B4-BE49-F238E27FC236}">
                <a16:creationId xmlns:a16="http://schemas.microsoft.com/office/drawing/2014/main" id="{0E6CEBEC-00E1-F03A-0A2B-E49FBCA261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066800"/>
            <a:ext cx="78105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BF3A0732-CFBA-9926-4EBE-EC9B4E84EB1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0" y="228600"/>
            <a:ext cx="7772400" cy="1143000"/>
          </a:xfrm>
        </p:spPr>
        <p:txBody>
          <a:bodyPr anchor="ctr"/>
          <a:lstStyle/>
          <a:p>
            <a:r>
              <a:rPr lang="en-US" altLang="en-US" b="1">
                <a:solidFill>
                  <a:srgbClr val="FF3300"/>
                </a:solidFill>
                <a:latin typeface="Batang" panose="02030600000101010101" pitchFamily="18" charset="-127"/>
              </a:rPr>
              <a:t>Parallelogram</a:t>
            </a:r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4CF5F008-4574-7891-AD18-71E728D63BB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4724400" cy="1219200"/>
          </a:xfrm>
        </p:spPr>
        <p:txBody>
          <a:bodyPr/>
          <a:lstStyle/>
          <a:p>
            <a:r>
              <a:rPr lang="en-US" altLang="en-US" sz="3200"/>
              <a:t>Let’s look at a parallelogram.</a:t>
            </a:r>
          </a:p>
        </p:txBody>
      </p:sp>
      <p:sp>
        <p:nvSpPr>
          <p:cNvPr id="55300" name="Rectangle 4">
            <a:extLst>
              <a:ext uri="{FF2B5EF4-FFF2-40B4-BE49-F238E27FC236}">
                <a16:creationId xmlns:a16="http://schemas.microsoft.com/office/drawing/2014/main" id="{386DBCA4-A482-A9BE-90AA-B4DDA5C82A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55301" name="Rectangle 5">
            <a:extLst>
              <a:ext uri="{FF2B5EF4-FFF2-40B4-BE49-F238E27FC236}">
                <a16:creationId xmlns:a16="http://schemas.microsoft.com/office/drawing/2014/main" id="{B1F5157C-1788-8F4D-A31D-66776DE209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8550" y="2495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55302" name="Picture 6">
            <a:extLst>
              <a:ext uri="{FF2B5EF4-FFF2-40B4-BE49-F238E27FC236}">
                <a16:creationId xmlns:a16="http://schemas.microsoft.com/office/drawing/2014/main" id="{A9CFB037-7775-37E9-7773-B32BF21CCB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81000"/>
            <a:ext cx="1474788" cy="156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303" name="Rectangle 7">
            <a:extLst>
              <a:ext uri="{FF2B5EF4-FFF2-40B4-BE49-F238E27FC236}">
                <a16:creationId xmlns:a16="http://schemas.microsoft.com/office/drawing/2014/main" id="{A4EC6AC7-5C59-38D2-97EA-F3244B9DE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55304" name="Rectangle 8">
            <a:extLst>
              <a:ext uri="{FF2B5EF4-FFF2-40B4-BE49-F238E27FC236}">
                <a16:creationId xmlns:a16="http://schemas.microsoft.com/office/drawing/2014/main" id="{AEA201EC-9B92-6AD2-CA93-65ED256D91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6075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55305" name="Rectangle 9">
            <a:extLst>
              <a:ext uri="{FF2B5EF4-FFF2-40B4-BE49-F238E27FC236}">
                <a16:creationId xmlns:a16="http://schemas.microsoft.com/office/drawing/2014/main" id="{AB9937D7-1C20-A794-4719-234E7859C2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048000"/>
            <a:ext cx="47244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What happens if we slice off the slanted parts on the ends?</a:t>
            </a:r>
          </a:p>
        </p:txBody>
      </p:sp>
      <p:sp>
        <p:nvSpPr>
          <p:cNvPr id="55306" name="Rectangle 10">
            <a:extLst>
              <a:ext uri="{FF2B5EF4-FFF2-40B4-BE49-F238E27FC236}">
                <a16:creationId xmlns:a16="http://schemas.microsoft.com/office/drawing/2014/main" id="{26FB7444-9B0D-3C97-51A8-22508B79AB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6075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55307" name="Rectangle 11">
            <a:extLst>
              <a:ext uri="{FF2B5EF4-FFF2-40B4-BE49-F238E27FC236}">
                <a16:creationId xmlns:a16="http://schemas.microsoft.com/office/drawing/2014/main" id="{8337504E-4935-3B77-611E-013A358B45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55308" name="Picture 12">
            <a:extLst>
              <a:ext uri="{FF2B5EF4-FFF2-40B4-BE49-F238E27FC236}">
                <a16:creationId xmlns:a16="http://schemas.microsoft.com/office/drawing/2014/main" id="{F935E385-132D-958E-E861-AD6D2C97A9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924050"/>
            <a:ext cx="28194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309" name="Rectangle 13">
            <a:extLst>
              <a:ext uri="{FF2B5EF4-FFF2-40B4-BE49-F238E27FC236}">
                <a16:creationId xmlns:a16="http://schemas.microsoft.com/office/drawing/2014/main" id="{372AEBBF-8A56-EDEC-D804-E84470EAB2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1475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55310" name="Picture 14">
            <a:extLst>
              <a:ext uri="{FF2B5EF4-FFF2-40B4-BE49-F238E27FC236}">
                <a16:creationId xmlns:a16="http://schemas.microsoft.com/office/drawing/2014/main" id="{80BE94A1-89C8-61A6-6775-907AE0D9E4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990600"/>
            <a:ext cx="78105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F78430BF-D81B-0F63-B61A-9E4FB0DBC9F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0" y="228600"/>
            <a:ext cx="7772400" cy="1143000"/>
          </a:xfrm>
        </p:spPr>
        <p:txBody>
          <a:bodyPr anchor="ctr"/>
          <a:lstStyle/>
          <a:p>
            <a:r>
              <a:rPr lang="en-US" altLang="en-US" b="1">
                <a:solidFill>
                  <a:srgbClr val="FF3300"/>
                </a:solidFill>
                <a:latin typeface="Batang" panose="02030600000101010101" pitchFamily="18" charset="-127"/>
              </a:rPr>
              <a:t>Parallelogram</a:t>
            </a: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CEE69190-166A-A871-1C48-DA01D263870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4724400" cy="1219200"/>
          </a:xfrm>
        </p:spPr>
        <p:txBody>
          <a:bodyPr/>
          <a:lstStyle/>
          <a:p>
            <a:r>
              <a:rPr lang="en-US" altLang="en-US" sz="3200"/>
              <a:t>Let’s look at a parallelogram.</a:t>
            </a:r>
          </a:p>
        </p:txBody>
      </p:sp>
      <p:sp>
        <p:nvSpPr>
          <p:cNvPr id="56324" name="Rectangle 4">
            <a:extLst>
              <a:ext uri="{FF2B5EF4-FFF2-40B4-BE49-F238E27FC236}">
                <a16:creationId xmlns:a16="http://schemas.microsoft.com/office/drawing/2014/main" id="{44432163-73A2-5D92-9FE8-EE17502388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56325" name="Rectangle 5">
            <a:extLst>
              <a:ext uri="{FF2B5EF4-FFF2-40B4-BE49-F238E27FC236}">
                <a16:creationId xmlns:a16="http://schemas.microsoft.com/office/drawing/2014/main" id="{7262148C-3644-DA71-71FD-0CB6DC3426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8550" y="2495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56326" name="Picture 6">
            <a:extLst>
              <a:ext uri="{FF2B5EF4-FFF2-40B4-BE49-F238E27FC236}">
                <a16:creationId xmlns:a16="http://schemas.microsoft.com/office/drawing/2014/main" id="{C0E33144-E395-7D37-3623-94716C7E5D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81000"/>
            <a:ext cx="1474788" cy="156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327" name="Rectangle 7">
            <a:extLst>
              <a:ext uri="{FF2B5EF4-FFF2-40B4-BE49-F238E27FC236}">
                <a16:creationId xmlns:a16="http://schemas.microsoft.com/office/drawing/2014/main" id="{BB42FA4C-FC63-4135-80B7-B374087A8C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56328" name="Rectangle 8">
            <a:extLst>
              <a:ext uri="{FF2B5EF4-FFF2-40B4-BE49-F238E27FC236}">
                <a16:creationId xmlns:a16="http://schemas.microsoft.com/office/drawing/2014/main" id="{912FB101-C5F9-208B-4B46-3881B25041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6075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56329" name="Rectangle 9">
            <a:extLst>
              <a:ext uri="{FF2B5EF4-FFF2-40B4-BE49-F238E27FC236}">
                <a16:creationId xmlns:a16="http://schemas.microsoft.com/office/drawing/2014/main" id="{1A991F6E-6847-DB41-F45D-55D7C90155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048000"/>
            <a:ext cx="47244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What happens if we slice off the slanted parts on the ends?</a:t>
            </a:r>
          </a:p>
        </p:txBody>
      </p:sp>
      <p:sp>
        <p:nvSpPr>
          <p:cNvPr id="56330" name="Rectangle 10">
            <a:extLst>
              <a:ext uri="{FF2B5EF4-FFF2-40B4-BE49-F238E27FC236}">
                <a16:creationId xmlns:a16="http://schemas.microsoft.com/office/drawing/2014/main" id="{AD1FAEA0-EDD4-45F7-1B91-5688571558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6075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56331" name="Rectangle 11">
            <a:extLst>
              <a:ext uri="{FF2B5EF4-FFF2-40B4-BE49-F238E27FC236}">
                <a16:creationId xmlns:a16="http://schemas.microsoft.com/office/drawing/2014/main" id="{BCA874D8-BD57-070E-FC8B-0FFCEEE46A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56332" name="Picture 12">
            <a:extLst>
              <a:ext uri="{FF2B5EF4-FFF2-40B4-BE49-F238E27FC236}">
                <a16:creationId xmlns:a16="http://schemas.microsoft.com/office/drawing/2014/main" id="{B23450FC-AC9C-245D-7F62-CD7AD7726D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924050"/>
            <a:ext cx="28194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333" name="Rectangle 13">
            <a:extLst>
              <a:ext uri="{FF2B5EF4-FFF2-40B4-BE49-F238E27FC236}">
                <a16:creationId xmlns:a16="http://schemas.microsoft.com/office/drawing/2014/main" id="{094CF77A-5CB4-DB7F-02E1-8BC815572C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1475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56334" name="Picture 14">
            <a:extLst>
              <a:ext uri="{FF2B5EF4-FFF2-40B4-BE49-F238E27FC236}">
                <a16:creationId xmlns:a16="http://schemas.microsoft.com/office/drawing/2014/main" id="{983B5F6F-7D18-D372-43B6-512F8D3D5A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1295400"/>
            <a:ext cx="78105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9DAB7BD6-4230-AB29-40AA-3BC060A432C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0" y="228600"/>
            <a:ext cx="7772400" cy="1143000"/>
          </a:xfrm>
        </p:spPr>
        <p:txBody>
          <a:bodyPr anchor="ctr"/>
          <a:lstStyle/>
          <a:p>
            <a:r>
              <a:rPr lang="en-US" altLang="en-US" b="1">
                <a:solidFill>
                  <a:srgbClr val="FF3300"/>
                </a:solidFill>
                <a:latin typeface="Batang" panose="02030600000101010101" pitchFamily="18" charset="-127"/>
              </a:rPr>
              <a:t>Parallelogram</a:t>
            </a:r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9A3A27E0-4AF3-AF2F-85B2-2F19BC74E0D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4724400" cy="1219200"/>
          </a:xfrm>
        </p:spPr>
        <p:txBody>
          <a:bodyPr/>
          <a:lstStyle/>
          <a:p>
            <a:r>
              <a:rPr lang="en-US" altLang="en-US" sz="3200"/>
              <a:t>Let’s look at a parallelogram.</a:t>
            </a:r>
          </a:p>
        </p:txBody>
      </p:sp>
      <p:sp>
        <p:nvSpPr>
          <p:cNvPr id="57348" name="Rectangle 4">
            <a:extLst>
              <a:ext uri="{FF2B5EF4-FFF2-40B4-BE49-F238E27FC236}">
                <a16:creationId xmlns:a16="http://schemas.microsoft.com/office/drawing/2014/main" id="{AD17E1F1-C84E-4F0F-AB53-DD59F5CCCF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57349" name="Rectangle 5">
            <a:extLst>
              <a:ext uri="{FF2B5EF4-FFF2-40B4-BE49-F238E27FC236}">
                <a16:creationId xmlns:a16="http://schemas.microsoft.com/office/drawing/2014/main" id="{64D21EFC-8532-F297-A772-6C56F7DD3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8550" y="2495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57350" name="Picture 6">
            <a:extLst>
              <a:ext uri="{FF2B5EF4-FFF2-40B4-BE49-F238E27FC236}">
                <a16:creationId xmlns:a16="http://schemas.microsoft.com/office/drawing/2014/main" id="{A4432F41-7F86-D0B9-B4A4-BA77F9A9F7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81000"/>
            <a:ext cx="1474788" cy="156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351" name="Rectangle 7">
            <a:extLst>
              <a:ext uri="{FF2B5EF4-FFF2-40B4-BE49-F238E27FC236}">
                <a16:creationId xmlns:a16="http://schemas.microsoft.com/office/drawing/2014/main" id="{019D2290-2EE7-74F2-3FB5-9A5337358C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57352" name="Rectangle 8">
            <a:extLst>
              <a:ext uri="{FF2B5EF4-FFF2-40B4-BE49-F238E27FC236}">
                <a16:creationId xmlns:a16="http://schemas.microsoft.com/office/drawing/2014/main" id="{B5F63508-1AD4-9F20-67F3-AFCDD84D6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6075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57353" name="Rectangle 9">
            <a:extLst>
              <a:ext uri="{FF2B5EF4-FFF2-40B4-BE49-F238E27FC236}">
                <a16:creationId xmlns:a16="http://schemas.microsoft.com/office/drawing/2014/main" id="{289587F2-18F3-0D94-79FE-9E4DDB2EAF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048000"/>
            <a:ext cx="47244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What happens if we slice off the slanted parts on the ends?</a:t>
            </a:r>
          </a:p>
        </p:txBody>
      </p:sp>
      <p:sp>
        <p:nvSpPr>
          <p:cNvPr id="57354" name="Rectangle 10">
            <a:extLst>
              <a:ext uri="{FF2B5EF4-FFF2-40B4-BE49-F238E27FC236}">
                <a16:creationId xmlns:a16="http://schemas.microsoft.com/office/drawing/2014/main" id="{298C9F07-2445-43C8-3520-5779825A43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6075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57355" name="Rectangle 11">
            <a:extLst>
              <a:ext uri="{FF2B5EF4-FFF2-40B4-BE49-F238E27FC236}">
                <a16:creationId xmlns:a16="http://schemas.microsoft.com/office/drawing/2014/main" id="{4386F25B-5856-0950-B456-0C4F0ED0D7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57356" name="Picture 12">
            <a:extLst>
              <a:ext uri="{FF2B5EF4-FFF2-40B4-BE49-F238E27FC236}">
                <a16:creationId xmlns:a16="http://schemas.microsoft.com/office/drawing/2014/main" id="{7120732C-97D4-9CCE-A065-2CBFF4BD28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924050"/>
            <a:ext cx="28194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357" name="Rectangle 13">
            <a:extLst>
              <a:ext uri="{FF2B5EF4-FFF2-40B4-BE49-F238E27FC236}">
                <a16:creationId xmlns:a16="http://schemas.microsoft.com/office/drawing/2014/main" id="{2BC52E72-5DEF-A18D-8E73-656FFDB64B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1475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57358" name="Picture 14">
            <a:extLst>
              <a:ext uri="{FF2B5EF4-FFF2-40B4-BE49-F238E27FC236}">
                <a16:creationId xmlns:a16="http://schemas.microsoft.com/office/drawing/2014/main" id="{87D8E5BA-D8ED-9801-6A72-38536D903F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9950" y="1924050"/>
            <a:ext cx="78105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94B9FB30-797D-F4FE-50FD-9D3E911FFB3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0" y="228600"/>
            <a:ext cx="7772400" cy="1143000"/>
          </a:xfrm>
        </p:spPr>
        <p:txBody>
          <a:bodyPr anchor="ctr"/>
          <a:lstStyle/>
          <a:p>
            <a:r>
              <a:rPr lang="en-US" altLang="en-US" b="1">
                <a:solidFill>
                  <a:srgbClr val="FF3300"/>
                </a:solidFill>
                <a:latin typeface="Batang" panose="02030600000101010101" pitchFamily="18" charset="-127"/>
              </a:rPr>
              <a:t>Parallelogram</a:t>
            </a:r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7B2A545E-0C03-7998-F34D-7B9B9F86AAE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4724400" cy="1219200"/>
          </a:xfrm>
        </p:spPr>
        <p:txBody>
          <a:bodyPr/>
          <a:lstStyle/>
          <a:p>
            <a:r>
              <a:rPr lang="en-US" altLang="en-US" sz="3200"/>
              <a:t>Let’s look at a parallelogram.</a:t>
            </a:r>
          </a:p>
        </p:txBody>
      </p:sp>
      <p:sp>
        <p:nvSpPr>
          <p:cNvPr id="58372" name="Rectangle 4">
            <a:extLst>
              <a:ext uri="{FF2B5EF4-FFF2-40B4-BE49-F238E27FC236}">
                <a16:creationId xmlns:a16="http://schemas.microsoft.com/office/drawing/2014/main" id="{F0712BEF-9E59-68D3-2809-539B61292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58373" name="Rectangle 5">
            <a:extLst>
              <a:ext uri="{FF2B5EF4-FFF2-40B4-BE49-F238E27FC236}">
                <a16:creationId xmlns:a16="http://schemas.microsoft.com/office/drawing/2014/main" id="{60DC2C0A-1432-00E9-FEB1-09E4B69A1E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8550" y="2495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58374" name="Picture 6">
            <a:extLst>
              <a:ext uri="{FF2B5EF4-FFF2-40B4-BE49-F238E27FC236}">
                <a16:creationId xmlns:a16="http://schemas.microsoft.com/office/drawing/2014/main" id="{C217E8C3-665C-ADE5-D032-25669DC4BC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81000"/>
            <a:ext cx="1474788" cy="156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8375" name="Rectangle 7">
            <a:extLst>
              <a:ext uri="{FF2B5EF4-FFF2-40B4-BE49-F238E27FC236}">
                <a16:creationId xmlns:a16="http://schemas.microsoft.com/office/drawing/2014/main" id="{6EAE706B-FD82-87E7-5D5F-E0B3F997CE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58376" name="Rectangle 8">
            <a:extLst>
              <a:ext uri="{FF2B5EF4-FFF2-40B4-BE49-F238E27FC236}">
                <a16:creationId xmlns:a16="http://schemas.microsoft.com/office/drawing/2014/main" id="{52D911B4-EDA9-0F46-918E-CC36D5F3E9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6075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58377" name="Rectangle 9">
            <a:extLst>
              <a:ext uri="{FF2B5EF4-FFF2-40B4-BE49-F238E27FC236}">
                <a16:creationId xmlns:a16="http://schemas.microsoft.com/office/drawing/2014/main" id="{C3D74EAB-9452-ED26-9C98-81DA37E50A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048000"/>
            <a:ext cx="47244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What happens if we slice off the slanted parts on the ends?</a:t>
            </a:r>
          </a:p>
        </p:txBody>
      </p:sp>
      <p:sp>
        <p:nvSpPr>
          <p:cNvPr id="58378" name="Rectangle 10">
            <a:extLst>
              <a:ext uri="{FF2B5EF4-FFF2-40B4-BE49-F238E27FC236}">
                <a16:creationId xmlns:a16="http://schemas.microsoft.com/office/drawing/2014/main" id="{9E810B5A-9B2A-277A-8C1A-BE60264F50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6075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58379" name="Rectangle 11">
            <a:extLst>
              <a:ext uri="{FF2B5EF4-FFF2-40B4-BE49-F238E27FC236}">
                <a16:creationId xmlns:a16="http://schemas.microsoft.com/office/drawing/2014/main" id="{00337871-60C4-97E4-E112-C790F900DC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58380" name="Picture 12">
            <a:extLst>
              <a:ext uri="{FF2B5EF4-FFF2-40B4-BE49-F238E27FC236}">
                <a16:creationId xmlns:a16="http://schemas.microsoft.com/office/drawing/2014/main" id="{9496B0D8-2009-6AE0-2C23-D270FD9FED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924050"/>
            <a:ext cx="28194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8381" name="Rectangle 13">
            <a:extLst>
              <a:ext uri="{FF2B5EF4-FFF2-40B4-BE49-F238E27FC236}">
                <a16:creationId xmlns:a16="http://schemas.microsoft.com/office/drawing/2014/main" id="{E1A000E5-FAD4-75BC-E548-97F1E71929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1475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58382" name="Picture 14">
            <a:extLst>
              <a:ext uri="{FF2B5EF4-FFF2-40B4-BE49-F238E27FC236}">
                <a16:creationId xmlns:a16="http://schemas.microsoft.com/office/drawing/2014/main" id="{3BFB90DB-8059-E716-E246-D2E08106BA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9950" y="1924050"/>
            <a:ext cx="78105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8383" name="Rectangle 15">
            <a:extLst>
              <a:ext uri="{FF2B5EF4-FFF2-40B4-BE49-F238E27FC236}">
                <a16:creationId xmlns:a16="http://schemas.microsoft.com/office/drawing/2014/main" id="{85FA55A5-D817-F76E-34FD-E9EF3A876F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572000"/>
            <a:ext cx="47244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What will the area formula be now that it is a rectangle?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2E085DA6-EE63-1A52-B8FF-F4B3C6D44C3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0" y="228600"/>
            <a:ext cx="7772400" cy="1143000"/>
          </a:xfrm>
        </p:spPr>
        <p:txBody>
          <a:bodyPr anchor="ctr"/>
          <a:lstStyle/>
          <a:p>
            <a:r>
              <a:rPr lang="en-US" altLang="en-US" b="1">
                <a:solidFill>
                  <a:srgbClr val="FF3300"/>
                </a:solidFill>
                <a:latin typeface="Batang" panose="02030600000101010101" pitchFamily="18" charset="-127"/>
              </a:rPr>
              <a:t>Parallelogram</a:t>
            </a:r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FDCF9FE1-2859-EDE9-4F31-C55826163A1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4724400" cy="1219200"/>
          </a:xfrm>
        </p:spPr>
        <p:txBody>
          <a:bodyPr/>
          <a:lstStyle/>
          <a:p>
            <a:r>
              <a:rPr lang="en-US" altLang="en-US" sz="3200"/>
              <a:t>Let’s look at a parallelogram.</a:t>
            </a:r>
          </a:p>
        </p:txBody>
      </p:sp>
      <p:sp>
        <p:nvSpPr>
          <p:cNvPr id="59396" name="Rectangle 4">
            <a:extLst>
              <a:ext uri="{FF2B5EF4-FFF2-40B4-BE49-F238E27FC236}">
                <a16:creationId xmlns:a16="http://schemas.microsoft.com/office/drawing/2014/main" id="{3D6EBE70-0939-D06B-E5C3-DA9A73DD25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59397" name="Rectangle 5">
            <a:extLst>
              <a:ext uri="{FF2B5EF4-FFF2-40B4-BE49-F238E27FC236}">
                <a16:creationId xmlns:a16="http://schemas.microsoft.com/office/drawing/2014/main" id="{C515A559-8E93-C59E-5537-C9CA2155B4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8550" y="2495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59398" name="Picture 6">
            <a:extLst>
              <a:ext uri="{FF2B5EF4-FFF2-40B4-BE49-F238E27FC236}">
                <a16:creationId xmlns:a16="http://schemas.microsoft.com/office/drawing/2014/main" id="{E4976B24-39A8-D939-525E-49865B2AF0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81000"/>
            <a:ext cx="1474788" cy="156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9399" name="Rectangle 7">
            <a:extLst>
              <a:ext uri="{FF2B5EF4-FFF2-40B4-BE49-F238E27FC236}">
                <a16:creationId xmlns:a16="http://schemas.microsoft.com/office/drawing/2014/main" id="{76D819BD-DED2-ABD5-41D1-6260440A69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59400" name="Rectangle 8">
            <a:extLst>
              <a:ext uri="{FF2B5EF4-FFF2-40B4-BE49-F238E27FC236}">
                <a16:creationId xmlns:a16="http://schemas.microsoft.com/office/drawing/2014/main" id="{A57FD710-6FFF-AD4E-FD18-15240FBA9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6075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59401" name="Rectangle 9">
            <a:extLst>
              <a:ext uri="{FF2B5EF4-FFF2-40B4-BE49-F238E27FC236}">
                <a16:creationId xmlns:a16="http://schemas.microsoft.com/office/drawing/2014/main" id="{E9E72378-FCBB-6807-E8C7-58E874F536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048000"/>
            <a:ext cx="47244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What happens if we slice off the slanted parts on the ends?</a:t>
            </a:r>
          </a:p>
        </p:txBody>
      </p:sp>
      <p:sp>
        <p:nvSpPr>
          <p:cNvPr id="59402" name="Rectangle 10">
            <a:extLst>
              <a:ext uri="{FF2B5EF4-FFF2-40B4-BE49-F238E27FC236}">
                <a16:creationId xmlns:a16="http://schemas.microsoft.com/office/drawing/2014/main" id="{7CAF14F4-61BD-E331-67CE-83646A8D5A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6075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59403" name="Rectangle 11">
            <a:extLst>
              <a:ext uri="{FF2B5EF4-FFF2-40B4-BE49-F238E27FC236}">
                <a16:creationId xmlns:a16="http://schemas.microsoft.com/office/drawing/2014/main" id="{B71C97D1-BAED-03AF-13B9-FDC08477F6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59404" name="Picture 12">
            <a:extLst>
              <a:ext uri="{FF2B5EF4-FFF2-40B4-BE49-F238E27FC236}">
                <a16:creationId xmlns:a16="http://schemas.microsoft.com/office/drawing/2014/main" id="{320FEDDC-B1A9-3432-FDCA-10A94F8F2D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924050"/>
            <a:ext cx="28194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9405" name="Rectangle 13">
            <a:extLst>
              <a:ext uri="{FF2B5EF4-FFF2-40B4-BE49-F238E27FC236}">
                <a16:creationId xmlns:a16="http://schemas.microsoft.com/office/drawing/2014/main" id="{533845A9-4C17-58BC-E930-9354D0199A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1475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59406" name="Picture 14">
            <a:extLst>
              <a:ext uri="{FF2B5EF4-FFF2-40B4-BE49-F238E27FC236}">
                <a16:creationId xmlns:a16="http://schemas.microsoft.com/office/drawing/2014/main" id="{1B12AF64-04D2-7D4F-D736-CE1BFD49F6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9950" y="1924050"/>
            <a:ext cx="78105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9407" name="Rectangle 15">
            <a:extLst>
              <a:ext uri="{FF2B5EF4-FFF2-40B4-BE49-F238E27FC236}">
                <a16:creationId xmlns:a16="http://schemas.microsoft.com/office/drawing/2014/main" id="{D5DF92AA-2973-B8E9-5866-DD4F8554F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572000"/>
            <a:ext cx="47244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What will the area formula be now that it is a rectangle?</a:t>
            </a:r>
          </a:p>
        </p:txBody>
      </p:sp>
      <p:sp>
        <p:nvSpPr>
          <p:cNvPr id="59408" name="Rectangle 16">
            <a:extLst>
              <a:ext uri="{FF2B5EF4-FFF2-40B4-BE49-F238E27FC236}">
                <a16:creationId xmlns:a16="http://schemas.microsoft.com/office/drawing/2014/main" id="{518BA885-34A6-E26A-B8C9-D8C46DFE31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5105400"/>
            <a:ext cx="1752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bh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9FFAF719-33FC-3327-7A71-EDD66FCF304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0" y="228600"/>
            <a:ext cx="7772400" cy="1143000"/>
          </a:xfrm>
        </p:spPr>
        <p:txBody>
          <a:bodyPr anchor="ctr"/>
          <a:lstStyle/>
          <a:p>
            <a:r>
              <a:rPr lang="en-US" altLang="en-US" b="1">
                <a:solidFill>
                  <a:srgbClr val="FF3300"/>
                </a:solidFill>
                <a:latin typeface="Batang" panose="02030600000101010101" pitchFamily="18" charset="-127"/>
              </a:rPr>
              <a:t>Parallelogram</a:t>
            </a: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9A35D30C-08AC-88D2-DAC4-79B52447F1E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4267200" cy="3200400"/>
          </a:xfrm>
        </p:spPr>
        <p:txBody>
          <a:bodyPr/>
          <a:lstStyle/>
          <a:p>
            <a:r>
              <a:rPr lang="en-US" altLang="en-US" sz="3200"/>
              <a:t>Be careful though!  The height has to be perpendicular from the base, just like the side of a rectangle!</a:t>
            </a:r>
          </a:p>
        </p:txBody>
      </p:sp>
      <p:sp>
        <p:nvSpPr>
          <p:cNvPr id="60420" name="Rectangle 4">
            <a:extLst>
              <a:ext uri="{FF2B5EF4-FFF2-40B4-BE49-F238E27FC236}">
                <a16:creationId xmlns:a16="http://schemas.microsoft.com/office/drawing/2014/main" id="{B74A5772-5465-D0DB-E69D-B4004B4251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60421" name="Rectangle 5">
            <a:extLst>
              <a:ext uri="{FF2B5EF4-FFF2-40B4-BE49-F238E27FC236}">
                <a16:creationId xmlns:a16="http://schemas.microsoft.com/office/drawing/2014/main" id="{72106A81-FE03-60E8-0991-7A9FB76C79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8550" y="2495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60422" name="Picture 6">
            <a:extLst>
              <a:ext uri="{FF2B5EF4-FFF2-40B4-BE49-F238E27FC236}">
                <a16:creationId xmlns:a16="http://schemas.microsoft.com/office/drawing/2014/main" id="{46B0DAF9-A065-9FEE-A73C-A7AA6671D9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81000"/>
            <a:ext cx="1474788" cy="156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423" name="Rectangle 7">
            <a:extLst>
              <a:ext uri="{FF2B5EF4-FFF2-40B4-BE49-F238E27FC236}">
                <a16:creationId xmlns:a16="http://schemas.microsoft.com/office/drawing/2014/main" id="{37C42EE5-3899-DBE4-4CB4-C7022447D2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60424" name="Rectangle 8">
            <a:extLst>
              <a:ext uri="{FF2B5EF4-FFF2-40B4-BE49-F238E27FC236}">
                <a16:creationId xmlns:a16="http://schemas.microsoft.com/office/drawing/2014/main" id="{443E7C8B-FF1B-5288-495C-71E99D9BBE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6075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60426" name="Rectangle 10">
            <a:extLst>
              <a:ext uri="{FF2B5EF4-FFF2-40B4-BE49-F238E27FC236}">
                <a16:creationId xmlns:a16="http://schemas.microsoft.com/office/drawing/2014/main" id="{6006C10C-996F-4D48-A19F-CD6D82E786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6075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60427" name="Rectangle 11">
            <a:extLst>
              <a:ext uri="{FF2B5EF4-FFF2-40B4-BE49-F238E27FC236}">
                <a16:creationId xmlns:a16="http://schemas.microsoft.com/office/drawing/2014/main" id="{EB933F1C-F9F7-C93B-F4C2-F120A53EEB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60428" name="Picture 12">
            <a:extLst>
              <a:ext uri="{FF2B5EF4-FFF2-40B4-BE49-F238E27FC236}">
                <a16:creationId xmlns:a16="http://schemas.microsoft.com/office/drawing/2014/main" id="{997D9FF8-6DD9-1DEF-F4D6-DC5D358ED4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924050"/>
            <a:ext cx="28194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429" name="Rectangle 13">
            <a:extLst>
              <a:ext uri="{FF2B5EF4-FFF2-40B4-BE49-F238E27FC236}">
                <a16:creationId xmlns:a16="http://schemas.microsoft.com/office/drawing/2014/main" id="{5BA1E374-4110-2BA9-BE98-963CC6FF5B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1475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60430" name="Picture 14">
            <a:extLst>
              <a:ext uri="{FF2B5EF4-FFF2-40B4-BE49-F238E27FC236}">
                <a16:creationId xmlns:a16="http://schemas.microsoft.com/office/drawing/2014/main" id="{E035089E-28ED-98E9-0243-7964980081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9950" y="1924050"/>
            <a:ext cx="78105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432" name="Rectangle 16">
            <a:extLst>
              <a:ext uri="{FF2B5EF4-FFF2-40B4-BE49-F238E27FC236}">
                <a16:creationId xmlns:a16="http://schemas.microsoft.com/office/drawing/2014/main" id="{25ED7CFA-C17F-515B-C349-70B9425278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3124200"/>
            <a:ext cx="1752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bh</a:t>
            </a:r>
          </a:p>
        </p:txBody>
      </p:sp>
      <p:sp>
        <p:nvSpPr>
          <p:cNvPr id="60434" name="Rectangle 18">
            <a:extLst>
              <a:ext uri="{FF2B5EF4-FFF2-40B4-BE49-F238E27FC236}">
                <a16:creationId xmlns:a16="http://schemas.microsoft.com/office/drawing/2014/main" id="{6793F6DC-ED93-410B-E9C0-692DAAC26E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6075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60433" name="Picture 17">
            <a:extLst>
              <a:ext uri="{FF2B5EF4-FFF2-40B4-BE49-F238E27FC236}">
                <a16:creationId xmlns:a16="http://schemas.microsoft.com/office/drawing/2014/main" id="{EB173D76-999F-2342-9E34-EC248F7FA8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2550" y="4191000"/>
            <a:ext cx="337185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7E74A7C9-9C83-C828-D223-01A121CEEFB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0" y="228600"/>
            <a:ext cx="7772400" cy="1143000"/>
          </a:xfrm>
        </p:spPr>
        <p:txBody>
          <a:bodyPr anchor="ctr"/>
          <a:lstStyle/>
          <a:p>
            <a:r>
              <a:rPr lang="en-US" altLang="en-US" b="1">
                <a:solidFill>
                  <a:srgbClr val="FF3300"/>
                </a:solidFill>
                <a:latin typeface="Batang" panose="02030600000101010101" pitchFamily="18" charset="-127"/>
              </a:rPr>
              <a:t>Parallelogram</a:t>
            </a:r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38085BD7-E850-1D25-1F77-D4CF2B70385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4267200" cy="3200400"/>
          </a:xfrm>
        </p:spPr>
        <p:txBody>
          <a:bodyPr/>
          <a:lstStyle/>
          <a:p>
            <a:r>
              <a:rPr lang="en-US" altLang="en-US" sz="3200"/>
              <a:t>Be careful though!  The height has to be perpendicular from the base, just like the side of a rectangle!</a:t>
            </a:r>
          </a:p>
        </p:txBody>
      </p:sp>
      <p:sp>
        <p:nvSpPr>
          <p:cNvPr id="61444" name="Rectangle 4">
            <a:extLst>
              <a:ext uri="{FF2B5EF4-FFF2-40B4-BE49-F238E27FC236}">
                <a16:creationId xmlns:a16="http://schemas.microsoft.com/office/drawing/2014/main" id="{65883540-53B6-4EEF-9768-E2E9678888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61445" name="Rectangle 5">
            <a:extLst>
              <a:ext uri="{FF2B5EF4-FFF2-40B4-BE49-F238E27FC236}">
                <a16:creationId xmlns:a16="http://schemas.microsoft.com/office/drawing/2014/main" id="{A198BE85-7F46-578E-DF39-7A4D6AE602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8550" y="2495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61446" name="Picture 6">
            <a:extLst>
              <a:ext uri="{FF2B5EF4-FFF2-40B4-BE49-F238E27FC236}">
                <a16:creationId xmlns:a16="http://schemas.microsoft.com/office/drawing/2014/main" id="{8484A02E-2526-9121-7C2D-C7D00FF49D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81000"/>
            <a:ext cx="1474788" cy="156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47" name="Rectangle 7">
            <a:extLst>
              <a:ext uri="{FF2B5EF4-FFF2-40B4-BE49-F238E27FC236}">
                <a16:creationId xmlns:a16="http://schemas.microsoft.com/office/drawing/2014/main" id="{304D632B-3B23-7CE3-925A-625E5DB72F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61448" name="Rectangle 8">
            <a:extLst>
              <a:ext uri="{FF2B5EF4-FFF2-40B4-BE49-F238E27FC236}">
                <a16:creationId xmlns:a16="http://schemas.microsoft.com/office/drawing/2014/main" id="{2EA4766F-2B45-6486-21AF-42269A08BD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6075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61449" name="Rectangle 9">
            <a:extLst>
              <a:ext uri="{FF2B5EF4-FFF2-40B4-BE49-F238E27FC236}">
                <a16:creationId xmlns:a16="http://schemas.microsoft.com/office/drawing/2014/main" id="{184A08B7-42CB-267A-37C8-206D41CC0A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6075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61450" name="Rectangle 10">
            <a:extLst>
              <a:ext uri="{FF2B5EF4-FFF2-40B4-BE49-F238E27FC236}">
                <a16:creationId xmlns:a16="http://schemas.microsoft.com/office/drawing/2014/main" id="{0ABADA3C-A4B4-AB3F-23E6-8C6CA1DF4C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61451" name="Picture 11">
            <a:extLst>
              <a:ext uri="{FF2B5EF4-FFF2-40B4-BE49-F238E27FC236}">
                <a16:creationId xmlns:a16="http://schemas.microsoft.com/office/drawing/2014/main" id="{06AD4B06-743A-BA41-20F4-FC196FE2C1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924050"/>
            <a:ext cx="28194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52" name="Rectangle 12">
            <a:extLst>
              <a:ext uri="{FF2B5EF4-FFF2-40B4-BE49-F238E27FC236}">
                <a16:creationId xmlns:a16="http://schemas.microsoft.com/office/drawing/2014/main" id="{E8AF02AA-E622-188A-7611-F8C619456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1475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61453" name="Picture 13">
            <a:extLst>
              <a:ext uri="{FF2B5EF4-FFF2-40B4-BE49-F238E27FC236}">
                <a16:creationId xmlns:a16="http://schemas.microsoft.com/office/drawing/2014/main" id="{960E01C6-0E55-E7E7-C8EF-4C242F7AA5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9950" y="1924050"/>
            <a:ext cx="78105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54" name="Rectangle 14">
            <a:extLst>
              <a:ext uri="{FF2B5EF4-FFF2-40B4-BE49-F238E27FC236}">
                <a16:creationId xmlns:a16="http://schemas.microsoft.com/office/drawing/2014/main" id="{71F5FF20-D44C-3204-F2F1-F9E67F0CE5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3124200"/>
            <a:ext cx="1752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bh</a:t>
            </a:r>
          </a:p>
        </p:txBody>
      </p:sp>
      <p:sp>
        <p:nvSpPr>
          <p:cNvPr id="61455" name="Rectangle 15">
            <a:extLst>
              <a:ext uri="{FF2B5EF4-FFF2-40B4-BE49-F238E27FC236}">
                <a16:creationId xmlns:a16="http://schemas.microsoft.com/office/drawing/2014/main" id="{252DDCA8-7976-E656-9850-B6A53F110B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6075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61456" name="Picture 16">
            <a:extLst>
              <a:ext uri="{FF2B5EF4-FFF2-40B4-BE49-F238E27FC236}">
                <a16:creationId xmlns:a16="http://schemas.microsoft.com/office/drawing/2014/main" id="{94797297-DD57-F4E3-22AD-EFE8339039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2550" y="4191000"/>
            <a:ext cx="337185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57" name="Line 17">
            <a:extLst>
              <a:ext uri="{FF2B5EF4-FFF2-40B4-BE49-F238E27FC236}">
                <a16:creationId xmlns:a16="http://schemas.microsoft.com/office/drawing/2014/main" id="{8BC16CBB-1EF3-3A7A-A49F-CDA508EA51A9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4267200"/>
            <a:ext cx="0" cy="8382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73F8008E-DF02-6E32-BA45-1B72CCCA214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0" y="228600"/>
            <a:ext cx="7772400" cy="1143000"/>
          </a:xfrm>
        </p:spPr>
        <p:txBody>
          <a:bodyPr anchor="ctr"/>
          <a:lstStyle/>
          <a:p>
            <a:r>
              <a:rPr lang="en-US" altLang="en-US" b="1">
                <a:solidFill>
                  <a:srgbClr val="FF3300"/>
                </a:solidFill>
                <a:latin typeface="Batang" panose="02030600000101010101" pitchFamily="18" charset="-127"/>
              </a:rPr>
              <a:t>Rectangle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ED9C67BD-D29E-62AB-8F89-67B4F9E4D77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33400" y="3124200"/>
            <a:ext cx="4876800" cy="609600"/>
          </a:xfrm>
        </p:spPr>
        <p:txBody>
          <a:bodyPr/>
          <a:lstStyle/>
          <a:p>
            <a:r>
              <a:rPr lang="en-US" altLang="en-US" sz="3200"/>
              <a:t>What is the area formula?</a:t>
            </a:r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2BBB661C-358C-F3D3-8A9C-4FDF5A2D05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3124200"/>
            <a:ext cx="914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bh</a:t>
            </a:r>
          </a:p>
        </p:txBody>
      </p:sp>
      <p:sp>
        <p:nvSpPr>
          <p:cNvPr id="13319" name="Rectangle 7">
            <a:extLst>
              <a:ext uri="{FF2B5EF4-FFF2-40B4-BE49-F238E27FC236}">
                <a16:creationId xmlns:a16="http://schemas.microsoft.com/office/drawing/2014/main" id="{98AEA75B-0701-6D74-B08E-57797551A7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3320" name="Picture 8">
            <a:extLst>
              <a:ext uri="{FF2B5EF4-FFF2-40B4-BE49-F238E27FC236}">
                <a16:creationId xmlns:a16="http://schemas.microsoft.com/office/drawing/2014/main" id="{7323FFC7-20CA-8203-1F5E-54D5591DE8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300" y="1676400"/>
            <a:ext cx="28194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21" name="Rectangle 9">
            <a:extLst>
              <a:ext uri="{FF2B5EF4-FFF2-40B4-BE49-F238E27FC236}">
                <a16:creationId xmlns:a16="http://schemas.microsoft.com/office/drawing/2014/main" id="{06338770-AACC-D412-FD82-0A5F8F2654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8550" y="2495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3323" name="Picture 11">
            <a:extLst>
              <a:ext uri="{FF2B5EF4-FFF2-40B4-BE49-F238E27FC236}">
                <a16:creationId xmlns:a16="http://schemas.microsoft.com/office/drawing/2014/main" id="{3C8B4723-6603-3931-C5F5-4F6D699B15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81000"/>
            <a:ext cx="1474788" cy="156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536F70E4-0AB5-73F7-8C0F-275A45AFF9F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0" y="228600"/>
            <a:ext cx="7772400" cy="1143000"/>
          </a:xfrm>
        </p:spPr>
        <p:txBody>
          <a:bodyPr anchor="ctr"/>
          <a:lstStyle/>
          <a:p>
            <a:r>
              <a:rPr lang="en-US" altLang="en-US" b="1">
                <a:solidFill>
                  <a:srgbClr val="FF3300"/>
                </a:solidFill>
                <a:latin typeface="Batang" panose="02030600000101010101" pitchFamily="18" charset="-127"/>
              </a:rPr>
              <a:t>Parallelogram</a:t>
            </a:r>
          </a:p>
        </p:txBody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0D44A31F-4E17-9EB9-CC25-2A73DA9ACD1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4267200" cy="3200400"/>
          </a:xfrm>
        </p:spPr>
        <p:txBody>
          <a:bodyPr/>
          <a:lstStyle/>
          <a:p>
            <a:r>
              <a:rPr lang="en-US" altLang="en-US" sz="3200"/>
              <a:t>Be careful though!  The height has to be perpendicular from the base, just like the side of a rectangle!</a:t>
            </a:r>
          </a:p>
        </p:txBody>
      </p:sp>
      <p:sp>
        <p:nvSpPr>
          <p:cNvPr id="62468" name="Rectangle 4">
            <a:extLst>
              <a:ext uri="{FF2B5EF4-FFF2-40B4-BE49-F238E27FC236}">
                <a16:creationId xmlns:a16="http://schemas.microsoft.com/office/drawing/2014/main" id="{A3F9B7B6-D7E4-6D23-143B-170630EA10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62469" name="Rectangle 5">
            <a:extLst>
              <a:ext uri="{FF2B5EF4-FFF2-40B4-BE49-F238E27FC236}">
                <a16:creationId xmlns:a16="http://schemas.microsoft.com/office/drawing/2014/main" id="{EBC1797C-7896-2C1D-FCA6-50EFBA85A5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8550" y="2495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62470" name="Picture 6">
            <a:extLst>
              <a:ext uri="{FF2B5EF4-FFF2-40B4-BE49-F238E27FC236}">
                <a16:creationId xmlns:a16="http://schemas.microsoft.com/office/drawing/2014/main" id="{AF5AA4C0-630D-9A9C-A0C2-553B32D0D1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81000"/>
            <a:ext cx="1474788" cy="156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2471" name="Rectangle 7">
            <a:extLst>
              <a:ext uri="{FF2B5EF4-FFF2-40B4-BE49-F238E27FC236}">
                <a16:creationId xmlns:a16="http://schemas.microsoft.com/office/drawing/2014/main" id="{3D135323-58CF-085F-0F2C-0F2DF379E4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62472" name="Rectangle 8">
            <a:extLst>
              <a:ext uri="{FF2B5EF4-FFF2-40B4-BE49-F238E27FC236}">
                <a16:creationId xmlns:a16="http://schemas.microsoft.com/office/drawing/2014/main" id="{EB88672E-CEBC-9F49-3365-117166872A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6075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62473" name="Rectangle 9">
            <a:extLst>
              <a:ext uri="{FF2B5EF4-FFF2-40B4-BE49-F238E27FC236}">
                <a16:creationId xmlns:a16="http://schemas.microsoft.com/office/drawing/2014/main" id="{DC094F52-6E1E-E5CE-9957-FC7E2B1FBF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6075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62474" name="Rectangle 10">
            <a:extLst>
              <a:ext uri="{FF2B5EF4-FFF2-40B4-BE49-F238E27FC236}">
                <a16:creationId xmlns:a16="http://schemas.microsoft.com/office/drawing/2014/main" id="{2BE6624E-C0B1-EF4D-37F0-F02D2CBCEF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62475" name="Picture 11">
            <a:extLst>
              <a:ext uri="{FF2B5EF4-FFF2-40B4-BE49-F238E27FC236}">
                <a16:creationId xmlns:a16="http://schemas.microsoft.com/office/drawing/2014/main" id="{86EC7CF9-E662-57DD-21CC-08A330E866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924050"/>
            <a:ext cx="28194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2476" name="Rectangle 12">
            <a:extLst>
              <a:ext uri="{FF2B5EF4-FFF2-40B4-BE49-F238E27FC236}">
                <a16:creationId xmlns:a16="http://schemas.microsoft.com/office/drawing/2014/main" id="{82219056-5554-5442-5D12-BAC4D5E9C5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1475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62477" name="Picture 13">
            <a:extLst>
              <a:ext uri="{FF2B5EF4-FFF2-40B4-BE49-F238E27FC236}">
                <a16:creationId xmlns:a16="http://schemas.microsoft.com/office/drawing/2014/main" id="{D7CBA5F3-CE48-AF51-5E0C-78FBF6CF79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9950" y="1924050"/>
            <a:ext cx="78105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2478" name="Rectangle 14">
            <a:extLst>
              <a:ext uri="{FF2B5EF4-FFF2-40B4-BE49-F238E27FC236}">
                <a16:creationId xmlns:a16="http://schemas.microsoft.com/office/drawing/2014/main" id="{E3D57569-0DB3-EF3E-BB74-98412AC945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3124200"/>
            <a:ext cx="1752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bh</a:t>
            </a:r>
          </a:p>
        </p:txBody>
      </p:sp>
      <p:sp>
        <p:nvSpPr>
          <p:cNvPr id="62479" name="Rectangle 15">
            <a:extLst>
              <a:ext uri="{FF2B5EF4-FFF2-40B4-BE49-F238E27FC236}">
                <a16:creationId xmlns:a16="http://schemas.microsoft.com/office/drawing/2014/main" id="{D4B742FE-A091-A25A-D39A-567D6C0207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6075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62480" name="Picture 16">
            <a:extLst>
              <a:ext uri="{FF2B5EF4-FFF2-40B4-BE49-F238E27FC236}">
                <a16:creationId xmlns:a16="http://schemas.microsoft.com/office/drawing/2014/main" id="{3E73E0DD-659D-4FDE-5105-4C05F30EE6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2550" y="4191000"/>
            <a:ext cx="337185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2482" name="Line 18">
            <a:extLst>
              <a:ext uri="{FF2B5EF4-FFF2-40B4-BE49-F238E27FC236}">
                <a16:creationId xmlns:a16="http://schemas.microsoft.com/office/drawing/2014/main" id="{28BB3558-A0E4-4C27-3F2D-107920C885E5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5029200"/>
            <a:ext cx="2514600" cy="0"/>
          </a:xfrm>
          <a:prstGeom prst="line">
            <a:avLst/>
          </a:prstGeom>
          <a:noFill/>
          <a:ln w="635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1D3085E4-A25B-3408-27CB-F7BAB176E39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0" y="228600"/>
            <a:ext cx="7772400" cy="1143000"/>
          </a:xfrm>
        </p:spPr>
        <p:txBody>
          <a:bodyPr anchor="ctr"/>
          <a:lstStyle/>
          <a:p>
            <a:r>
              <a:rPr lang="en-US" altLang="en-US" b="1">
                <a:solidFill>
                  <a:srgbClr val="FF3300"/>
                </a:solidFill>
                <a:latin typeface="Batang" panose="02030600000101010101" pitchFamily="18" charset="-127"/>
              </a:rPr>
              <a:t>Rhombus</a:t>
            </a:r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2C8BCD1D-87A9-EE3C-0654-981C4297819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4267200" cy="3200400"/>
          </a:xfrm>
        </p:spPr>
        <p:txBody>
          <a:bodyPr/>
          <a:lstStyle/>
          <a:p>
            <a:r>
              <a:rPr lang="en-US" altLang="en-US" sz="3200"/>
              <a:t>The rhombus is just a parallelogram with all equal sides!  So it also has bh for an area formula.</a:t>
            </a:r>
          </a:p>
        </p:txBody>
      </p:sp>
      <p:sp>
        <p:nvSpPr>
          <p:cNvPr id="65540" name="Rectangle 4">
            <a:extLst>
              <a:ext uri="{FF2B5EF4-FFF2-40B4-BE49-F238E27FC236}">
                <a16:creationId xmlns:a16="http://schemas.microsoft.com/office/drawing/2014/main" id="{68E3B0E2-E933-AC45-47B4-CC24E8CC46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65541" name="Rectangle 5">
            <a:extLst>
              <a:ext uri="{FF2B5EF4-FFF2-40B4-BE49-F238E27FC236}">
                <a16:creationId xmlns:a16="http://schemas.microsoft.com/office/drawing/2014/main" id="{EDD9595A-DFA6-39ED-E80F-ED61E2543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8550" y="2495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65542" name="Picture 6">
            <a:extLst>
              <a:ext uri="{FF2B5EF4-FFF2-40B4-BE49-F238E27FC236}">
                <a16:creationId xmlns:a16="http://schemas.microsoft.com/office/drawing/2014/main" id="{F1B3591B-1794-DC61-D349-895085A7F4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81000"/>
            <a:ext cx="1474788" cy="156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543" name="Rectangle 7">
            <a:extLst>
              <a:ext uri="{FF2B5EF4-FFF2-40B4-BE49-F238E27FC236}">
                <a16:creationId xmlns:a16="http://schemas.microsoft.com/office/drawing/2014/main" id="{252DCDD9-BC68-0BEC-78A8-09D8BB2131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65544" name="Rectangle 8">
            <a:extLst>
              <a:ext uri="{FF2B5EF4-FFF2-40B4-BE49-F238E27FC236}">
                <a16:creationId xmlns:a16="http://schemas.microsoft.com/office/drawing/2014/main" id="{911047B3-0711-7A0A-8A99-ADE59FD6D0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6075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65545" name="Rectangle 9">
            <a:extLst>
              <a:ext uri="{FF2B5EF4-FFF2-40B4-BE49-F238E27FC236}">
                <a16:creationId xmlns:a16="http://schemas.microsoft.com/office/drawing/2014/main" id="{97F01E87-ECA6-D333-0473-B455ECD827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6075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65548" name="Rectangle 12">
            <a:extLst>
              <a:ext uri="{FF2B5EF4-FFF2-40B4-BE49-F238E27FC236}">
                <a16:creationId xmlns:a16="http://schemas.microsoft.com/office/drawing/2014/main" id="{BFAB1125-A60C-AE4C-CD5A-72E62C9ECF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1475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65550" name="Rectangle 14">
            <a:extLst>
              <a:ext uri="{FF2B5EF4-FFF2-40B4-BE49-F238E27FC236}">
                <a16:creationId xmlns:a16="http://schemas.microsoft.com/office/drawing/2014/main" id="{C201907D-BF98-6E55-7EC9-132D64F384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3124200"/>
            <a:ext cx="1752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bh</a:t>
            </a:r>
          </a:p>
        </p:txBody>
      </p:sp>
      <p:sp>
        <p:nvSpPr>
          <p:cNvPr id="65555" name="Rectangle 19">
            <a:extLst>
              <a:ext uri="{FF2B5EF4-FFF2-40B4-BE49-F238E27FC236}">
                <a16:creationId xmlns:a16="http://schemas.microsoft.com/office/drawing/2014/main" id="{7A2731B2-2DA7-FAE4-8C81-55555C3823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8038" y="29098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65554" name="Picture 18">
            <a:extLst>
              <a:ext uri="{FF2B5EF4-FFF2-40B4-BE49-F238E27FC236}">
                <a16:creationId xmlns:a16="http://schemas.microsoft.com/office/drawing/2014/main" id="{509E0044-3C44-00C5-4C5B-A0064575AA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905000"/>
            <a:ext cx="2447925" cy="1038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9F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BB4EB6FD-C579-AA48-0C70-32100A4BECA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57200" y="152400"/>
            <a:ext cx="7772400" cy="1143000"/>
          </a:xfrm>
        </p:spPr>
        <p:txBody>
          <a:bodyPr anchor="ctr"/>
          <a:lstStyle/>
          <a:p>
            <a:r>
              <a:rPr lang="en-US" altLang="en-US" sz="7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atang" panose="02030600000101010101" pitchFamily="18" charset="-127"/>
              </a:rPr>
              <a:t>Practice!</a:t>
            </a:r>
          </a:p>
        </p:txBody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65E1C15F-1042-AE31-C355-B042504AC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905000"/>
            <a:ext cx="2590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Parallelogram</a:t>
            </a:r>
          </a:p>
        </p:txBody>
      </p:sp>
      <p:sp>
        <p:nvSpPr>
          <p:cNvPr id="63492" name="Rectangle 4">
            <a:extLst>
              <a:ext uri="{FF2B5EF4-FFF2-40B4-BE49-F238E27FC236}">
                <a16:creationId xmlns:a16="http://schemas.microsoft.com/office/drawing/2014/main" id="{70891BC1-100F-7EB6-F469-716252DA13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4343400"/>
            <a:ext cx="1828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Rhombus</a:t>
            </a:r>
          </a:p>
        </p:txBody>
      </p:sp>
      <p:sp>
        <p:nvSpPr>
          <p:cNvPr id="63495" name="Rectangle 7">
            <a:extLst>
              <a:ext uri="{FF2B5EF4-FFF2-40B4-BE49-F238E27FC236}">
                <a16:creationId xmlns:a16="http://schemas.microsoft.com/office/drawing/2014/main" id="{CA7D0B0F-6302-712F-304C-6648858086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2286000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/>
              <a:t>3 in</a:t>
            </a:r>
          </a:p>
        </p:txBody>
      </p:sp>
      <p:sp>
        <p:nvSpPr>
          <p:cNvPr id="63496" name="Rectangle 8">
            <a:extLst>
              <a:ext uri="{FF2B5EF4-FFF2-40B4-BE49-F238E27FC236}">
                <a16:creationId xmlns:a16="http://schemas.microsoft.com/office/drawing/2014/main" id="{2D48BB14-3F0F-D18E-9F61-067EF090B9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1676400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/>
              <a:t>9 in</a:t>
            </a:r>
          </a:p>
        </p:txBody>
      </p:sp>
      <p:sp>
        <p:nvSpPr>
          <p:cNvPr id="63497" name="Rectangle 9">
            <a:extLst>
              <a:ext uri="{FF2B5EF4-FFF2-40B4-BE49-F238E27FC236}">
                <a16:creationId xmlns:a16="http://schemas.microsoft.com/office/drawing/2014/main" id="{3F07C9FF-34E8-ADCB-A960-5B84F77052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9530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/>
              <a:t>4 cm</a:t>
            </a:r>
          </a:p>
        </p:txBody>
      </p:sp>
      <p:pic>
        <p:nvPicPr>
          <p:cNvPr id="63498" name="Picture 10">
            <a:extLst>
              <a:ext uri="{FF2B5EF4-FFF2-40B4-BE49-F238E27FC236}">
                <a16:creationId xmlns:a16="http://schemas.microsoft.com/office/drawing/2014/main" id="{0695C8ED-DEDC-7767-E805-038D30D916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81000"/>
            <a:ext cx="1806575" cy="1660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500" name="Rectangle 12">
            <a:extLst>
              <a:ext uri="{FF2B5EF4-FFF2-40B4-BE49-F238E27FC236}">
                <a16:creationId xmlns:a16="http://schemas.microsoft.com/office/drawing/2014/main" id="{B1047D7D-C1FF-ED1F-6688-9F54551A2A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8038" y="29098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63499" name="Picture 11">
            <a:extLst>
              <a:ext uri="{FF2B5EF4-FFF2-40B4-BE49-F238E27FC236}">
                <a16:creationId xmlns:a16="http://schemas.microsoft.com/office/drawing/2014/main" id="{7133D8E7-C9A7-4625-DEAF-A287CDC902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4114800"/>
            <a:ext cx="2447925" cy="1038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502" name="Rectangle 14">
            <a:extLst>
              <a:ext uri="{FF2B5EF4-FFF2-40B4-BE49-F238E27FC236}">
                <a16:creationId xmlns:a16="http://schemas.microsoft.com/office/drawing/2014/main" id="{757A83A3-5093-65A4-FABB-D572BD2E1F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6075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63501" name="Picture 13">
            <a:extLst>
              <a:ext uri="{FF2B5EF4-FFF2-40B4-BE49-F238E27FC236}">
                <a16:creationId xmlns:a16="http://schemas.microsoft.com/office/drawing/2014/main" id="{5D5EEA17-7EB3-FBBF-5D3D-D3E4134023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981200"/>
            <a:ext cx="337185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504" name="Line 16">
            <a:extLst>
              <a:ext uri="{FF2B5EF4-FFF2-40B4-BE49-F238E27FC236}">
                <a16:creationId xmlns:a16="http://schemas.microsoft.com/office/drawing/2014/main" id="{F361A5B0-F922-2283-0473-30A71658DE3D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2057400"/>
            <a:ext cx="0" cy="7620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3505" name="Line 17">
            <a:extLst>
              <a:ext uri="{FF2B5EF4-FFF2-40B4-BE49-F238E27FC236}">
                <a16:creationId xmlns:a16="http://schemas.microsoft.com/office/drawing/2014/main" id="{52E43187-591A-FB3B-5CA7-726E0F6A9A23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4267200"/>
            <a:ext cx="0" cy="7620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3506" name="Rectangle 18">
            <a:extLst>
              <a:ext uri="{FF2B5EF4-FFF2-40B4-BE49-F238E27FC236}">
                <a16:creationId xmlns:a16="http://schemas.microsoft.com/office/drawing/2014/main" id="{9CE79162-733F-F782-D89E-F623CD6201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434340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/>
              <a:t>2.7 cm</a:t>
            </a:r>
          </a:p>
        </p:txBody>
      </p:sp>
      <p:sp>
        <p:nvSpPr>
          <p:cNvPr id="63507" name="Line 19">
            <a:extLst>
              <a:ext uri="{FF2B5EF4-FFF2-40B4-BE49-F238E27FC236}">
                <a16:creationId xmlns:a16="http://schemas.microsoft.com/office/drawing/2014/main" id="{FC2366B6-6973-214A-3B5B-6CCCB6E8791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2819400"/>
            <a:ext cx="2667000" cy="0"/>
          </a:xfrm>
          <a:prstGeom prst="line">
            <a:avLst/>
          </a:prstGeom>
          <a:noFill/>
          <a:ln w="635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3508" name="Line 20">
            <a:extLst>
              <a:ext uri="{FF2B5EF4-FFF2-40B4-BE49-F238E27FC236}">
                <a16:creationId xmlns:a16="http://schemas.microsoft.com/office/drawing/2014/main" id="{2F43A114-10A0-FDE7-CD14-7A13B8C0F70D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5029200"/>
            <a:ext cx="1295400" cy="0"/>
          </a:xfrm>
          <a:prstGeom prst="line">
            <a:avLst/>
          </a:prstGeom>
          <a:noFill/>
          <a:ln w="635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0AA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AD2B7A13-B46D-59E7-7E43-B25152E8F95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57200" y="152400"/>
            <a:ext cx="7772400" cy="1143000"/>
          </a:xfrm>
        </p:spPr>
        <p:txBody>
          <a:bodyPr anchor="ctr"/>
          <a:lstStyle/>
          <a:p>
            <a:r>
              <a:rPr lang="en-US" altLang="en-US" sz="7200" b="1">
                <a:solidFill>
                  <a:srgbClr val="800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atang" panose="02030600000101010101" pitchFamily="18" charset="-127"/>
              </a:rPr>
              <a:t>Answers</a:t>
            </a:r>
          </a:p>
        </p:txBody>
      </p:sp>
      <p:sp>
        <p:nvSpPr>
          <p:cNvPr id="64522" name="Rectangle 10">
            <a:extLst>
              <a:ext uri="{FF2B5EF4-FFF2-40B4-BE49-F238E27FC236}">
                <a16:creationId xmlns:a16="http://schemas.microsoft.com/office/drawing/2014/main" id="{AF7DDB2D-59FE-3780-2B63-6C6ABCF36A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4343400"/>
            <a:ext cx="1828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10.8 cm</a:t>
            </a:r>
            <a:r>
              <a:rPr lang="en-US" altLang="en-US" baseline="30000"/>
              <a:t>2</a:t>
            </a:r>
          </a:p>
        </p:txBody>
      </p:sp>
      <p:sp>
        <p:nvSpPr>
          <p:cNvPr id="64523" name="Rectangle 11">
            <a:extLst>
              <a:ext uri="{FF2B5EF4-FFF2-40B4-BE49-F238E27FC236}">
                <a16:creationId xmlns:a16="http://schemas.microsoft.com/office/drawing/2014/main" id="{AD78091A-D351-881B-59C2-5F8163F39D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1905000"/>
            <a:ext cx="1828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27 in</a:t>
            </a:r>
            <a:r>
              <a:rPr lang="en-US" altLang="en-US" baseline="30000"/>
              <a:t>2</a:t>
            </a:r>
          </a:p>
        </p:txBody>
      </p:sp>
      <p:sp>
        <p:nvSpPr>
          <p:cNvPr id="64524" name="Rectangle 12">
            <a:extLst>
              <a:ext uri="{FF2B5EF4-FFF2-40B4-BE49-F238E27FC236}">
                <a16:creationId xmlns:a16="http://schemas.microsoft.com/office/drawing/2014/main" id="{457156CD-1C12-103F-F240-82BDF37940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905000"/>
            <a:ext cx="2590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Parallelogram</a:t>
            </a:r>
          </a:p>
        </p:txBody>
      </p:sp>
      <p:sp>
        <p:nvSpPr>
          <p:cNvPr id="64525" name="Rectangle 13">
            <a:extLst>
              <a:ext uri="{FF2B5EF4-FFF2-40B4-BE49-F238E27FC236}">
                <a16:creationId xmlns:a16="http://schemas.microsoft.com/office/drawing/2014/main" id="{2C331D01-0FF0-1073-B82F-231F92D8C7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4343400"/>
            <a:ext cx="1828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Rhombus</a:t>
            </a:r>
          </a:p>
        </p:txBody>
      </p:sp>
      <p:sp>
        <p:nvSpPr>
          <p:cNvPr id="64531" name="Rectangle 19">
            <a:extLst>
              <a:ext uri="{FF2B5EF4-FFF2-40B4-BE49-F238E27FC236}">
                <a16:creationId xmlns:a16="http://schemas.microsoft.com/office/drawing/2014/main" id="{17D3DEF9-661A-24FC-9141-1755FBF748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2286000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/>
              <a:t>3 in</a:t>
            </a:r>
          </a:p>
        </p:txBody>
      </p:sp>
      <p:sp>
        <p:nvSpPr>
          <p:cNvPr id="64532" name="Rectangle 20">
            <a:extLst>
              <a:ext uri="{FF2B5EF4-FFF2-40B4-BE49-F238E27FC236}">
                <a16:creationId xmlns:a16="http://schemas.microsoft.com/office/drawing/2014/main" id="{65074A23-FC22-44B4-9799-1B1F34433D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1676400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/>
              <a:t>9 in</a:t>
            </a:r>
          </a:p>
        </p:txBody>
      </p:sp>
      <p:sp>
        <p:nvSpPr>
          <p:cNvPr id="64533" name="Rectangle 21">
            <a:extLst>
              <a:ext uri="{FF2B5EF4-FFF2-40B4-BE49-F238E27FC236}">
                <a16:creationId xmlns:a16="http://schemas.microsoft.com/office/drawing/2014/main" id="{D00D78A1-D0EF-1F5C-2F32-0082851ECB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9530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/>
              <a:t>4 cm</a:t>
            </a:r>
          </a:p>
        </p:txBody>
      </p:sp>
      <p:pic>
        <p:nvPicPr>
          <p:cNvPr id="64534" name="Picture 22">
            <a:extLst>
              <a:ext uri="{FF2B5EF4-FFF2-40B4-BE49-F238E27FC236}">
                <a16:creationId xmlns:a16="http://schemas.microsoft.com/office/drawing/2014/main" id="{D8771BDD-519E-2D31-517F-4449721847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4114800"/>
            <a:ext cx="2447925" cy="1038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535" name="Picture 23">
            <a:extLst>
              <a:ext uri="{FF2B5EF4-FFF2-40B4-BE49-F238E27FC236}">
                <a16:creationId xmlns:a16="http://schemas.microsoft.com/office/drawing/2014/main" id="{C2378CC2-866F-CA54-0B05-87A8A84786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981200"/>
            <a:ext cx="337185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536" name="Line 24">
            <a:extLst>
              <a:ext uri="{FF2B5EF4-FFF2-40B4-BE49-F238E27FC236}">
                <a16:creationId xmlns:a16="http://schemas.microsoft.com/office/drawing/2014/main" id="{48852856-0C04-CCF8-050B-F9CCAB5D27DA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2057400"/>
            <a:ext cx="0" cy="7620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4537" name="Line 25">
            <a:extLst>
              <a:ext uri="{FF2B5EF4-FFF2-40B4-BE49-F238E27FC236}">
                <a16:creationId xmlns:a16="http://schemas.microsoft.com/office/drawing/2014/main" id="{22D530B4-5CBB-A066-EB5D-72EC3AB77026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4267200"/>
            <a:ext cx="0" cy="7620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4538" name="Rectangle 26">
            <a:extLst>
              <a:ext uri="{FF2B5EF4-FFF2-40B4-BE49-F238E27FC236}">
                <a16:creationId xmlns:a16="http://schemas.microsoft.com/office/drawing/2014/main" id="{E66E82DF-E108-79D4-2EF8-E4FA62258A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434340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/>
              <a:t>2.7 cm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3">
            <a:extLst>
              <a:ext uri="{FF2B5EF4-FFF2-40B4-BE49-F238E27FC236}">
                <a16:creationId xmlns:a16="http://schemas.microsoft.com/office/drawing/2014/main" id="{95D0FCF7-7A7D-4305-2DD8-5EBAF41548D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4343400" cy="1219200"/>
          </a:xfrm>
        </p:spPr>
        <p:txBody>
          <a:bodyPr/>
          <a:lstStyle/>
          <a:p>
            <a:r>
              <a:rPr lang="en-US" altLang="en-US" sz="3200"/>
              <a:t>Let’s try something new with the parallelogram.</a:t>
            </a:r>
          </a:p>
        </p:txBody>
      </p:sp>
      <p:sp>
        <p:nvSpPr>
          <p:cNvPr id="66564" name="Rectangle 4">
            <a:extLst>
              <a:ext uri="{FF2B5EF4-FFF2-40B4-BE49-F238E27FC236}">
                <a16:creationId xmlns:a16="http://schemas.microsoft.com/office/drawing/2014/main" id="{8466C541-64CF-AB68-A351-39853552B1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66565" name="Rectangle 5">
            <a:extLst>
              <a:ext uri="{FF2B5EF4-FFF2-40B4-BE49-F238E27FC236}">
                <a16:creationId xmlns:a16="http://schemas.microsoft.com/office/drawing/2014/main" id="{6E18082C-3446-EAD9-C373-0C1185B7A0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8550" y="2495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66566" name="Picture 6">
            <a:extLst>
              <a:ext uri="{FF2B5EF4-FFF2-40B4-BE49-F238E27FC236}">
                <a16:creationId xmlns:a16="http://schemas.microsoft.com/office/drawing/2014/main" id="{E4D3EA43-C895-FA7D-CD12-F78AD6D1EF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81000"/>
            <a:ext cx="1474788" cy="156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6567" name="Rectangle 7">
            <a:extLst>
              <a:ext uri="{FF2B5EF4-FFF2-40B4-BE49-F238E27FC236}">
                <a16:creationId xmlns:a16="http://schemas.microsoft.com/office/drawing/2014/main" id="{F3A69E9A-26B8-D3B3-661A-1760AB23E5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66568" name="Rectangle 8">
            <a:extLst>
              <a:ext uri="{FF2B5EF4-FFF2-40B4-BE49-F238E27FC236}">
                <a16:creationId xmlns:a16="http://schemas.microsoft.com/office/drawing/2014/main" id="{2F6ED747-FED0-EA92-547E-5E9C0C5AA2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6075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66569" name="Picture 9">
            <a:extLst>
              <a:ext uri="{FF2B5EF4-FFF2-40B4-BE49-F238E27FC236}">
                <a16:creationId xmlns:a16="http://schemas.microsoft.com/office/drawing/2014/main" id="{AA0E01C1-127A-C6BC-A466-F21B685A9F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981200"/>
            <a:ext cx="337185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>
            <a:extLst>
              <a:ext uri="{FF2B5EF4-FFF2-40B4-BE49-F238E27FC236}">
                <a16:creationId xmlns:a16="http://schemas.microsoft.com/office/drawing/2014/main" id="{E38DD2F8-75EB-0E2B-DF79-7E530DF8C4B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4343400" cy="1219200"/>
          </a:xfrm>
        </p:spPr>
        <p:txBody>
          <a:bodyPr/>
          <a:lstStyle/>
          <a:p>
            <a:r>
              <a:rPr lang="en-US" altLang="en-US" sz="3200"/>
              <a:t>Let’s try something new with the parallelogram.</a:t>
            </a:r>
          </a:p>
        </p:txBody>
      </p:sp>
      <p:sp>
        <p:nvSpPr>
          <p:cNvPr id="67588" name="Rectangle 4">
            <a:extLst>
              <a:ext uri="{FF2B5EF4-FFF2-40B4-BE49-F238E27FC236}">
                <a16:creationId xmlns:a16="http://schemas.microsoft.com/office/drawing/2014/main" id="{AFF14B99-C5C7-3443-25FC-BF4E24EACD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67589" name="Rectangle 5">
            <a:extLst>
              <a:ext uri="{FF2B5EF4-FFF2-40B4-BE49-F238E27FC236}">
                <a16:creationId xmlns:a16="http://schemas.microsoft.com/office/drawing/2014/main" id="{D76E0B3E-E158-B30F-D4EC-A33D9EFC1D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8550" y="2495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67590" name="Picture 6">
            <a:extLst>
              <a:ext uri="{FF2B5EF4-FFF2-40B4-BE49-F238E27FC236}">
                <a16:creationId xmlns:a16="http://schemas.microsoft.com/office/drawing/2014/main" id="{DF8172A3-3812-F0F2-6830-A67B60CE22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81000"/>
            <a:ext cx="1474788" cy="156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7591" name="Rectangle 7">
            <a:extLst>
              <a:ext uri="{FF2B5EF4-FFF2-40B4-BE49-F238E27FC236}">
                <a16:creationId xmlns:a16="http://schemas.microsoft.com/office/drawing/2014/main" id="{678B41BB-4EC4-9C5C-3528-3994DCF0D6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67592" name="Rectangle 8">
            <a:extLst>
              <a:ext uri="{FF2B5EF4-FFF2-40B4-BE49-F238E27FC236}">
                <a16:creationId xmlns:a16="http://schemas.microsoft.com/office/drawing/2014/main" id="{37466371-7413-A88B-9B0E-9F35DBF07B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6075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67593" name="Picture 9">
            <a:extLst>
              <a:ext uri="{FF2B5EF4-FFF2-40B4-BE49-F238E27FC236}">
                <a16:creationId xmlns:a16="http://schemas.microsoft.com/office/drawing/2014/main" id="{17525074-9B53-35CE-D7B7-E179315BCE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981200"/>
            <a:ext cx="337185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7594" name="Rectangle 10">
            <a:extLst>
              <a:ext uri="{FF2B5EF4-FFF2-40B4-BE49-F238E27FC236}">
                <a16:creationId xmlns:a16="http://schemas.microsoft.com/office/drawing/2014/main" id="{6675691A-877A-8F3A-E45E-895C80C7BC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2895600"/>
            <a:ext cx="47244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en-US" sz="3200"/>
              <a:t>Earlier, you saw that you could use two trapezoids to make a parallelogram.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3">
            <a:extLst>
              <a:ext uri="{FF2B5EF4-FFF2-40B4-BE49-F238E27FC236}">
                <a16:creationId xmlns:a16="http://schemas.microsoft.com/office/drawing/2014/main" id="{09670D0D-F4EC-3A2D-3687-3D3F9CA0564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4343400" cy="1219200"/>
          </a:xfrm>
        </p:spPr>
        <p:txBody>
          <a:bodyPr/>
          <a:lstStyle/>
          <a:p>
            <a:r>
              <a:rPr lang="en-US" altLang="en-US" sz="3200"/>
              <a:t>Let’s try something new with the parallelogram.</a:t>
            </a:r>
          </a:p>
        </p:txBody>
      </p:sp>
      <p:sp>
        <p:nvSpPr>
          <p:cNvPr id="68612" name="Rectangle 4">
            <a:extLst>
              <a:ext uri="{FF2B5EF4-FFF2-40B4-BE49-F238E27FC236}">
                <a16:creationId xmlns:a16="http://schemas.microsoft.com/office/drawing/2014/main" id="{4BA18F95-3F6E-B051-BA70-808ECA2F2D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68613" name="Rectangle 5">
            <a:extLst>
              <a:ext uri="{FF2B5EF4-FFF2-40B4-BE49-F238E27FC236}">
                <a16:creationId xmlns:a16="http://schemas.microsoft.com/office/drawing/2014/main" id="{8F9679CB-5CB3-2E2E-EBDC-28F5A9E829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8550" y="2495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68614" name="Picture 6">
            <a:extLst>
              <a:ext uri="{FF2B5EF4-FFF2-40B4-BE49-F238E27FC236}">
                <a16:creationId xmlns:a16="http://schemas.microsoft.com/office/drawing/2014/main" id="{04BC00C7-16A5-ABDF-6782-878600017F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81000"/>
            <a:ext cx="1474788" cy="156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8615" name="Rectangle 7">
            <a:extLst>
              <a:ext uri="{FF2B5EF4-FFF2-40B4-BE49-F238E27FC236}">
                <a16:creationId xmlns:a16="http://schemas.microsoft.com/office/drawing/2014/main" id="{9FC4C357-BBED-A937-D10E-32FE10053D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68616" name="Rectangle 8">
            <a:extLst>
              <a:ext uri="{FF2B5EF4-FFF2-40B4-BE49-F238E27FC236}">
                <a16:creationId xmlns:a16="http://schemas.microsoft.com/office/drawing/2014/main" id="{D37C37B3-31A7-7AA4-9CE3-F2670CBFA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6075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68617" name="Picture 9">
            <a:extLst>
              <a:ext uri="{FF2B5EF4-FFF2-40B4-BE49-F238E27FC236}">
                <a16:creationId xmlns:a16="http://schemas.microsoft.com/office/drawing/2014/main" id="{01959E28-BA1A-4866-5248-550D4B73F5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981200"/>
            <a:ext cx="337185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8618" name="Rectangle 10">
            <a:extLst>
              <a:ext uri="{FF2B5EF4-FFF2-40B4-BE49-F238E27FC236}">
                <a16:creationId xmlns:a16="http://schemas.microsoft.com/office/drawing/2014/main" id="{9B0D65D7-F709-85F1-AF91-295FBBB8D6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2895600"/>
            <a:ext cx="47244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en-US" sz="3200"/>
              <a:t>Earlier, you saw that you could use two trapezoids to make a parallelogram.</a:t>
            </a:r>
          </a:p>
        </p:txBody>
      </p:sp>
      <p:sp>
        <p:nvSpPr>
          <p:cNvPr id="68619" name="Rectangle 11">
            <a:extLst>
              <a:ext uri="{FF2B5EF4-FFF2-40B4-BE49-F238E27FC236}">
                <a16:creationId xmlns:a16="http://schemas.microsoft.com/office/drawing/2014/main" id="{A0DBD2F8-5381-A8A0-522E-0203EA10E2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4495800"/>
            <a:ext cx="4724400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en-US" sz="3200"/>
              <a:t>Let’s try to figure out the formula since we now know the area formula for a parallelogram.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B6E4D639-AAFB-0969-0CE3-F4F4AB8B192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0" y="228600"/>
            <a:ext cx="7772400" cy="1143000"/>
          </a:xfrm>
        </p:spPr>
        <p:txBody>
          <a:bodyPr anchor="ctr"/>
          <a:lstStyle/>
          <a:p>
            <a:r>
              <a:rPr lang="en-US" altLang="en-US" b="1">
                <a:solidFill>
                  <a:srgbClr val="FF3300"/>
                </a:solidFill>
                <a:latin typeface="Batang" panose="02030600000101010101" pitchFamily="18" charset="-127"/>
              </a:rPr>
              <a:t>Trapezoid</a:t>
            </a:r>
          </a:p>
        </p:txBody>
      </p:sp>
      <p:sp>
        <p:nvSpPr>
          <p:cNvPr id="69636" name="Rectangle 4">
            <a:extLst>
              <a:ext uri="{FF2B5EF4-FFF2-40B4-BE49-F238E27FC236}">
                <a16:creationId xmlns:a16="http://schemas.microsoft.com/office/drawing/2014/main" id="{4C2153DA-E1E7-9AE4-CFF5-2ED30948A7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69637" name="Rectangle 5">
            <a:extLst>
              <a:ext uri="{FF2B5EF4-FFF2-40B4-BE49-F238E27FC236}">
                <a16:creationId xmlns:a16="http://schemas.microsoft.com/office/drawing/2014/main" id="{D199D427-9720-1593-FA68-233B9DE4E5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8550" y="2495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69638" name="Picture 6">
            <a:extLst>
              <a:ext uri="{FF2B5EF4-FFF2-40B4-BE49-F238E27FC236}">
                <a16:creationId xmlns:a16="http://schemas.microsoft.com/office/drawing/2014/main" id="{D5DD3EC5-6C4A-EC11-73F3-9060D83EF9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81000"/>
            <a:ext cx="1474788" cy="156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9639" name="Rectangle 7">
            <a:extLst>
              <a:ext uri="{FF2B5EF4-FFF2-40B4-BE49-F238E27FC236}">
                <a16:creationId xmlns:a16="http://schemas.microsoft.com/office/drawing/2014/main" id="{64D4FFF1-8994-3A84-A4E9-1A08867FD8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69640" name="Rectangle 8">
            <a:extLst>
              <a:ext uri="{FF2B5EF4-FFF2-40B4-BE49-F238E27FC236}">
                <a16:creationId xmlns:a16="http://schemas.microsoft.com/office/drawing/2014/main" id="{440CA412-C5E0-CE21-07E0-E6CDFBAB6D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6075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69641" name="Picture 9">
            <a:extLst>
              <a:ext uri="{FF2B5EF4-FFF2-40B4-BE49-F238E27FC236}">
                <a16:creationId xmlns:a16="http://schemas.microsoft.com/office/drawing/2014/main" id="{EC87B6FF-FA39-82C2-B0CE-F160652F40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895600"/>
            <a:ext cx="337185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D63D3A38-33DC-E838-213D-3A262DF8FF7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0" y="228600"/>
            <a:ext cx="7772400" cy="1143000"/>
          </a:xfrm>
        </p:spPr>
        <p:txBody>
          <a:bodyPr anchor="ctr"/>
          <a:lstStyle/>
          <a:p>
            <a:r>
              <a:rPr lang="en-US" altLang="en-US" b="1">
                <a:solidFill>
                  <a:srgbClr val="FF3300"/>
                </a:solidFill>
                <a:latin typeface="Batang" panose="02030600000101010101" pitchFamily="18" charset="-127"/>
              </a:rPr>
              <a:t>Trapezoid</a:t>
            </a:r>
          </a:p>
        </p:txBody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C590594E-CBE2-4DAE-E574-D3A392A2FC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70660" name="Rectangle 4">
            <a:extLst>
              <a:ext uri="{FF2B5EF4-FFF2-40B4-BE49-F238E27FC236}">
                <a16:creationId xmlns:a16="http://schemas.microsoft.com/office/drawing/2014/main" id="{AC05FE99-2FDB-C081-D81A-807C9D0655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8550" y="2495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70661" name="Picture 5">
            <a:extLst>
              <a:ext uri="{FF2B5EF4-FFF2-40B4-BE49-F238E27FC236}">
                <a16:creationId xmlns:a16="http://schemas.microsoft.com/office/drawing/2014/main" id="{7CD0BF87-E6A9-EF06-2675-72F98F4EB3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81000"/>
            <a:ext cx="1474788" cy="156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0662" name="Rectangle 6">
            <a:extLst>
              <a:ext uri="{FF2B5EF4-FFF2-40B4-BE49-F238E27FC236}">
                <a16:creationId xmlns:a16="http://schemas.microsoft.com/office/drawing/2014/main" id="{C11BFB79-4A07-6FD2-D1DA-D287DB83CA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70663" name="Rectangle 7">
            <a:extLst>
              <a:ext uri="{FF2B5EF4-FFF2-40B4-BE49-F238E27FC236}">
                <a16:creationId xmlns:a16="http://schemas.microsoft.com/office/drawing/2014/main" id="{7A481EBF-6542-7F3D-2B3D-D5AE588A99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6075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70664" name="Picture 8">
            <a:extLst>
              <a:ext uri="{FF2B5EF4-FFF2-40B4-BE49-F238E27FC236}">
                <a16:creationId xmlns:a16="http://schemas.microsoft.com/office/drawing/2014/main" id="{FBF66BFB-BBCE-C65F-3AC0-AC632CF010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895600"/>
            <a:ext cx="337185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0666" name="Rectangle 10">
            <a:extLst>
              <a:ext uri="{FF2B5EF4-FFF2-40B4-BE49-F238E27FC236}">
                <a16:creationId xmlns:a16="http://schemas.microsoft.com/office/drawing/2014/main" id="{BB5484B1-7822-2A83-E0DB-59CC2726E5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6075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70665" name="Picture 9">
            <a:extLst>
              <a:ext uri="{FF2B5EF4-FFF2-40B4-BE49-F238E27FC236}">
                <a16:creationId xmlns:a16="http://schemas.microsoft.com/office/drawing/2014/main" id="{A276B987-0BC7-F869-538A-48254012CE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895600"/>
            <a:ext cx="337185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id="{42A20AE8-E6A8-C7DF-E104-81FCF7EDAF9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0" y="228600"/>
            <a:ext cx="7772400" cy="1143000"/>
          </a:xfrm>
        </p:spPr>
        <p:txBody>
          <a:bodyPr anchor="ctr"/>
          <a:lstStyle/>
          <a:p>
            <a:r>
              <a:rPr lang="en-US" altLang="en-US" b="1">
                <a:solidFill>
                  <a:srgbClr val="FF3300"/>
                </a:solidFill>
                <a:latin typeface="Batang" panose="02030600000101010101" pitchFamily="18" charset="-127"/>
              </a:rPr>
              <a:t>Trapezoid</a:t>
            </a:r>
          </a:p>
        </p:txBody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79CFA513-78AA-DEFD-4FBD-2CB5871895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71684" name="Rectangle 4">
            <a:extLst>
              <a:ext uri="{FF2B5EF4-FFF2-40B4-BE49-F238E27FC236}">
                <a16:creationId xmlns:a16="http://schemas.microsoft.com/office/drawing/2014/main" id="{AF810929-7DF9-85DF-D771-EAFCC35E3B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8550" y="2495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71685" name="Picture 5">
            <a:extLst>
              <a:ext uri="{FF2B5EF4-FFF2-40B4-BE49-F238E27FC236}">
                <a16:creationId xmlns:a16="http://schemas.microsoft.com/office/drawing/2014/main" id="{AF142DAB-286A-C90F-2AEC-D48A0654B0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81000"/>
            <a:ext cx="1474788" cy="156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686" name="Rectangle 6">
            <a:extLst>
              <a:ext uri="{FF2B5EF4-FFF2-40B4-BE49-F238E27FC236}">
                <a16:creationId xmlns:a16="http://schemas.microsoft.com/office/drawing/2014/main" id="{A5F317A0-036A-B1BC-01A8-5C3B67477F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71687" name="Rectangle 7">
            <a:extLst>
              <a:ext uri="{FF2B5EF4-FFF2-40B4-BE49-F238E27FC236}">
                <a16:creationId xmlns:a16="http://schemas.microsoft.com/office/drawing/2014/main" id="{51935959-AEF8-5D65-FC9E-D2644C76F7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6075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71689" name="Rectangle 9">
            <a:extLst>
              <a:ext uri="{FF2B5EF4-FFF2-40B4-BE49-F238E27FC236}">
                <a16:creationId xmlns:a16="http://schemas.microsoft.com/office/drawing/2014/main" id="{07A1BC76-0C3F-FF82-3FA1-619A86F224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6075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71690" name="Picture 10">
            <a:extLst>
              <a:ext uri="{FF2B5EF4-FFF2-40B4-BE49-F238E27FC236}">
                <a16:creationId xmlns:a16="http://schemas.microsoft.com/office/drawing/2014/main" id="{5FE256CF-27DD-17B4-BF5C-355A2AA556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667000"/>
            <a:ext cx="337185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691" name="Rectangle 11">
            <a:extLst>
              <a:ext uri="{FF2B5EF4-FFF2-40B4-BE49-F238E27FC236}">
                <a16:creationId xmlns:a16="http://schemas.microsoft.com/office/drawing/2014/main" id="{B7371C3C-19C0-AC6F-7AD1-E6C1606BB81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2667000" cy="4267200"/>
          </a:xfrm>
          <a:noFill/>
          <a:ln/>
        </p:spPr>
        <p:txBody>
          <a:bodyPr/>
          <a:lstStyle/>
          <a:p>
            <a:r>
              <a:rPr lang="en-US" altLang="en-US" sz="3200"/>
              <a:t>So we see that we are dividing the parallelogram in half.  What will that do to the formula?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3B6E211C-BD4F-C702-7349-9220ADB35CD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0" y="228600"/>
            <a:ext cx="7772400" cy="1143000"/>
          </a:xfrm>
        </p:spPr>
        <p:txBody>
          <a:bodyPr anchor="ctr"/>
          <a:lstStyle/>
          <a:p>
            <a:r>
              <a:rPr lang="en-US" altLang="en-US" b="1">
                <a:solidFill>
                  <a:srgbClr val="FF3300"/>
                </a:solidFill>
                <a:latin typeface="Batang" panose="02030600000101010101" pitchFamily="18" charset="-127"/>
              </a:rPr>
              <a:t>Rectangle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76A862E-9916-AF3E-0BAD-F8D8A272A42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33400" y="3124200"/>
            <a:ext cx="4876800" cy="609600"/>
          </a:xfrm>
        </p:spPr>
        <p:txBody>
          <a:bodyPr/>
          <a:lstStyle/>
          <a:p>
            <a:r>
              <a:rPr lang="en-US" altLang="en-US" sz="3200"/>
              <a:t>What is the area formula?</a:t>
            </a:r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AB0B266F-527D-1B23-A597-EAF51A6976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3124200"/>
            <a:ext cx="914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bh</a:t>
            </a:r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F37B91B5-869D-A639-5BE0-9DEFDA399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733800"/>
            <a:ext cx="6172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What other shape has 4 right angles?</a:t>
            </a:r>
          </a:p>
        </p:txBody>
      </p:sp>
      <p:sp>
        <p:nvSpPr>
          <p:cNvPr id="6153" name="Rectangle 9">
            <a:extLst>
              <a:ext uri="{FF2B5EF4-FFF2-40B4-BE49-F238E27FC236}">
                <a16:creationId xmlns:a16="http://schemas.microsoft.com/office/drawing/2014/main" id="{A63D506D-7C13-BA7A-8EF5-BA5FB82EF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6154" name="Picture 10">
            <a:extLst>
              <a:ext uri="{FF2B5EF4-FFF2-40B4-BE49-F238E27FC236}">
                <a16:creationId xmlns:a16="http://schemas.microsoft.com/office/drawing/2014/main" id="{8B9AB596-86C6-009E-5AA8-010D03542B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300" y="1676400"/>
            <a:ext cx="28194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55" name="Rectangle 11">
            <a:extLst>
              <a:ext uri="{FF2B5EF4-FFF2-40B4-BE49-F238E27FC236}">
                <a16:creationId xmlns:a16="http://schemas.microsoft.com/office/drawing/2014/main" id="{40B00CBE-9916-75B4-DC56-B7FF7BE6B6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8550" y="2495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6160" name="Picture 16">
            <a:extLst>
              <a:ext uri="{FF2B5EF4-FFF2-40B4-BE49-F238E27FC236}">
                <a16:creationId xmlns:a16="http://schemas.microsoft.com/office/drawing/2014/main" id="{EA566C5E-A645-33D7-4E59-13738B73A0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81000"/>
            <a:ext cx="1474788" cy="156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>
            <a:extLst>
              <a:ext uri="{FF2B5EF4-FFF2-40B4-BE49-F238E27FC236}">
                <a16:creationId xmlns:a16="http://schemas.microsoft.com/office/drawing/2014/main" id="{C77F0D95-FE94-36B2-F555-DB1D4C7899E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0" y="228600"/>
            <a:ext cx="7772400" cy="1143000"/>
          </a:xfrm>
        </p:spPr>
        <p:txBody>
          <a:bodyPr anchor="ctr"/>
          <a:lstStyle/>
          <a:p>
            <a:r>
              <a:rPr lang="en-US" altLang="en-US" b="1">
                <a:solidFill>
                  <a:srgbClr val="FF3300"/>
                </a:solidFill>
                <a:latin typeface="Batang" panose="02030600000101010101" pitchFamily="18" charset="-127"/>
              </a:rPr>
              <a:t>Trapezoid</a:t>
            </a:r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F6F71F6F-A925-165B-F232-FD14D87F6F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72708" name="Rectangle 4">
            <a:extLst>
              <a:ext uri="{FF2B5EF4-FFF2-40B4-BE49-F238E27FC236}">
                <a16:creationId xmlns:a16="http://schemas.microsoft.com/office/drawing/2014/main" id="{137C8F9F-CB6D-D8D1-4AEC-2F63D7016A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8550" y="2495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72709" name="Picture 5">
            <a:extLst>
              <a:ext uri="{FF2B5EF4-FFF2-40B4-BE49-F238E27FC236}">
                <a16:creationId xmlns:a16="http://schemas.microsoft.com/office/drawing/2014/main" id="{55DC4582-4415-A30E-099C-96467239EA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81000"/>
            <a:ext cx="1474788" cy="156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710" name="Rectangle 6">
            <a:extLst>
              <a:ext uri="{FF2B5EF4-FFF2-40B4-BE49-F238E27FC236}">
                <a16:creationId xmlns:a16="http://schemas.microsoft.com/office/drawing/2014/main" id="{E7831666-E299-EF9C-103D-D0E7DA54F0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72711" name="Rectangle 7">
            <a:extLst>
              <a:ext uri="{FF2B5EF4-FFF2-40B4-BE49-F238E27FC236}">
                <a16:creationId xmlns:a16="http://schemas.microsoft.com/office/drawing/2014/main" id="{2EBFB1B0-7445-76A5-CCF0-38738C30F2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6075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72712" name="Rectangle 8">
            <a:extLst>
              <a:ext uri="{FF2B5EF4-FFF2-40B4-BE49-F238E27FC236}">
                <a16:creationId xmlns:a16="http://schemas.microsoft.com/office/drawing/2014/main" id="{C274E14B-23AD-3536-6AEE-3097C772F8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6075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72713" name="Picture 9">
            <a:extLst>
              <a:ext uri="{FF2B5EF4-FFF2-40B4-BE49-F238E27FC236}">
                <a16:creationId xmlns:a16="http://schemas.microsoft.com/office/drawing/2014/main" id="{56D406D3-C555-74EA-A057-05FF858BFC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667000"/>
            <a:ext cx="337185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714" name="Rectangle 10">
            <a:extLst>
              <a:ext uri="{FF2B5EF4-FFF2-40B4-BE49-F238E27FC236}">
                <a16:creationId xmlns:a16="http://schemas.microsoft.com/office/drawing/2014/main" id="{5BE9FD50-169B-37E2-795A-A38D6CBDC4F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2667000" cy="4267200"/>
          </a:xfrm>
          <a:noFill/>
          <a:ln/>
        </p:spPr>
        <p:txBody>
          <a:bodyPr/>
          <a:lstStyle/>
          <a:p>
            <a:r>
              <a:rPr lang="en-US" altLang="en-US" sz="3200"/>
              <a:t>So we see that we are dividing the parallelogram in half.  What will that do to the formula?</a:t>
            </a:r>
          </a:p>
        </p:txBody>
      </p:sp>
      <p:sp>
        <p:nvSpPr>
          <p:cNvPr id="72715" name="Rectangle 11">
            <a:extLst>
              <a:ext uri="{FF2B5EF4-FFF2-40B4-BE49-F238E27FC236}">
                <a16:creationId xmlns:a16="http://schemas.microsoft.com/office/drawing/2014/main" id="{BD037BB5-6A58-51B0-9C6F-4708C3CB67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4114800"/>
            <a:ext cx="685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bh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5EE1F4D2-1F54-DFF8-8126-FFF7F6D4E0B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0" y="228600"/>
            <a:ext cx="7772400" cy="1143000"/>
          </a:xfrm>
        </p:spPr>
        <p:txBody>
          <a:bodyPr anchor="ctr"/>
          <a:lstStyle/>
          <a:p>
            <a:r>
              <a:rPr lang="en-US" altLang="en-US" b="1">
                <a:solidFill>
                  <a:srgbClr val="FF3300"/>
                </a:solidFill>
                <a:latin typeface="Batang" panose="02030600000101010101" pitchFamily="18" charset="-127"/>
              </a:rPr>
              <a:t>Trapezoid</a:t>
            </a:r>
          </a:p>
        </p:txBody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287016DA-A6A6-6B1E-4FA4-FC11C1C9D0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73732" name="Rectangle 4">
            <a:extLst>
              <a:ext uri="{FF2B5EF4-FFF2-40B4-BE49-F238E27FC236}">
                <a16:creationId xmlns:a16="http://schemas.microsoft.com/office/drawing/2014/main" id="{ADE8CC9F-4DAA-F71A-3B05-6E8C874243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8550" y="2495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73733" name="Picture 5">
            <a:extLst>
              <a:ext uri="{FF2B5EF4-FFF2-40B4-BE49-F238E27FC236}">
                <a16:creationId xmlns:a16="http://schemas.microsoft.com/office/drawing/2014/main" id="{DA6B0541-FB93-C777-784B-B88182917C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81000"/>
            <a:ext cx="1474788" cy="156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734" name="Rectangle 6">
            <a:extLst>
              <a:ext uri="{FF2B5EF4-FFF2-40B4-BE49-F238E27FC236}">
                <a16:creationId xmlns:a16="http://schemas.microsoft.com/office/drawing/2014/main" id="{552F8988-FBF5-00A6-ED03-C6CEC02220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73735" name="Rectangle 7">
            <a:extLst>
              <a:ext uri="{FF2B5EF4-FFF2-40B4-BE49-F238E27FC236}">
                <a16:creationId xmlns:a16="http://schemas.microsoft.com/office/drawing/2014/main" id="{C483D6E1-9947-6E0A-5ABC-291B3DFEF7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6075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73736" name="Rectangle 8">
            <a:extLst>
              <a:ext uri="{FF2B5EF4-FFF2-40B4-BE49-F238E27FC236}">
                <a16:creationId xmlns:a16="http://schemas.microsoft.com/office/drawing/2014/main" id="{B8691C83-FA4E-913D-6BB5-97B0ACCFD6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6075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73737" name="Picture 9">
            <a:extLst>
              <a:ext uri="{FF2B5EF4-FFF2-40B4-BE49-F238E27FC236}">
                <a16:creationId xmlns:a16="http://schemas.microsoft.com/office/drawing/2014/main" id="{7F32F1AB-0805-E6C6-6588-A6D0C3A198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667000"/>
            <a:ext cx="337185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738" name="Rectangle 10">
            <a:extLst>
              <a:ext uri="{FF2B5EF4-FFF2-40B4-BE49-F238E27FC236}">
                <a16:creationId xmlns:a16="http://schemas.microsoft.com/office/drawing/2014/main" id="{14628EA2-24D4-9461-D70B-89818B0397D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2667000" cy="4267200"/>
          </a:xfrm>
          <a:noFill/>
          <a:ln/>
        </p:spPr>
        <p:txBody>
          <a:bodyPr/>
          <a:lstStyle/>
          <a:p>
            <a:r>
              <a:rPr lang="en-US" altLang="en-US" sz="3200"/>
              <a:t>So we see that we are dividing the parallelogram in half.  What will that do to the formula?</a:t>
            </a:r>
          </a:p>
        </p:txBody>
      </p:sp>
      <p:sp>
        <p:nvSpPr>
          <p:cNvPr id="73739" name="Rectangle 11">
            <a:extLst>
              <a:ext uri="{FF2B5EF4-FFF2-40B4-BE49-F238E27FC236}">
                <a16:creationId xmlns:a16="http://schemas.microsoft.com/office/drawing/2014/main" id="{D455AFC6-8324-61E8-AC97-BCA997AF2A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4114800"/>
            <a:ext cx="685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/>
              <a:t>bh</a:t>
            </a:r>
          </a:p>
        </p:txBody>
      </p:sp>
      <p:sp>
        <p:nvSpPr>
          <p:cNvPr id="73740" name="Rectangle 12">
            <a:extLst>
              <a:ext uri="{FF2B5EF4-FFF2-40B4-BE49-F238E27FC236}">
                <a16:creationId xmlns:a16="http://schemas.microsoft.com/office/drawing/2014/main" id="{3983B1DF-7035-B013-046A-2B8C3EAEFA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4495800"/>
            <a:ext cx="685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/>
              <a:t>2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id="{CE103C00-B1F0-68FA-A414-FF5FFCE72DA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0" y="228600"/>
            <a:ext cx="7772400" cy="1143000"/>
          </a:xfrm>
        </p:spPr>
        <p:txBody>
          <a:bodyPr anchor="ctr"/>
          <a:lstStyle/>
          <a:p>
            <a:r>
              <a:rPr lang="en-US" altLang="en-US" b="1">
                <a:solidFill>
                  <a:srgbClr val="FF3300"/>
                </a:solidFill>
                <a:latin typeface="Batang" panose="02030600000101010101" pitchFamily="18" charset="-127"/>
              </a:rPr>
              <a:t>Trapezoid</a:t>
            </a:r>
          </a:p>
        </p:txBody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403B5AAB-E064-6C9E-8208-0598ACBD20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74756" name="Rectangle 4">
            <a:extLst>
              <a:ext uri="{FF2B5EF4-FFF2-40B4-BE49-F238E27FC236}">
                <a16:creationId xmlns:a16="http://schemas.microsoft.com/office/drawing/2014/main" id="{4A79C032-EBD8-E328-D18B-2A7095492C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8550" y="2495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74757" name="Picture 5">
            <a:extLst>
              <a:ext uri="{FF2B5EF4-FFF2-40B4-BE49-F238E27FC236}">
                <a16:creationId xmlns:a16="http://schemas.microsoft.com/office/drawing/2014/main" id="{A45548DA-F1C4-2872-FCA8-81104E1F54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81000"/>
            <a:ext cx="1474788" cy="156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4758" name="Rectangle 6">
            <a:extLst>
              <a:ext uri="{FF2B5EF4-FFF2-40B4-BE49-F238E27FC236}">
                <a16:creationId xmlns:a16="http://schemas.microsoft.com/office/drawing/2014/main" id="{812CDEC1-843C-9D04-83A8-B6AD0C369B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74759" name="Rectangle 7">
            <a:extLst>
              <a:ext uri="{FF2B5EF4-FFF2-40B4-BE49-F238E27FC236}">
                <a16:creationId xmlns:a16="http://schemas.microsoft.com/office/drawing/2014/main" id="{22F58F68-E407-F293-4582-6D8D5BB2FC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6075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74760" name="Rectangle 8">
            <a:extLst>
              <a:ext uri="{FF2B5EF4-FFF2-40B4-BE49-F238E27FC236}">
                <a16:creationId xmlns:a16="http://schemas.microsoft.com/office/drawing/2014/main" id="{37FD6697-DBD1-661B-9B96-0E93A38F97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6075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74761" name="Picture 9">
            <a:extLst>
              <a:ext uri="{FF2B5EF4-FFF2-40B4-BE49-F238E27FC236}">
                <a16:creationId xmlns:a16="http://schemas.microsoft.com/office/drawing/2014/main" id="{57885CBD-A5C0-C101-060B-04EEAFA7F3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667000"/>
            <a:ext cx="337185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4762" name="Rectangle 10">
            <a:extLst>
              <a:ext uri="{FF2B5EF4-FFF2-40B4-BE49-F238E27FC236}">
                <a16:creationId xmlns:a16="http://schemas.microsoft.com/office/drawing/2014/main" id="{A99A96CA-1CB3-4695-1540-FCDD760C970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2667000" cy="2362200"/>
          </a:xfrm>
          <a:noFill/>
          <a:ln/>
        </p:spPr>
        <p:txBody>
          <a:bodyPr/>
          <a:lstStyle/>
          <a:p>
            <a:r>
              <a:rPr lang="en-US" altLang="en-US" sz="3200"/>
              <a:t>But now there is a problem.  </a:t>
            </a:r>
          </a:p>
          <a:p>
            <a:r>
              <a:rPr lang="en-US" altLang="en-US" sz="3200"/>
              <a:t>What is wrong with the base?</a:t>
            </a:r>
          </a:p>
        </p:txBody>
      </p:sp>
      <p:sp>
        <p:nvSpPr>
          <p:cNvPr id="74763" name="Rectangle 11">
            <a:extLst>
              <a:ext uri="{FF2B5EF4-FFF2-40B4-BE49-F238E27FC236}">
                <a16:creationId xmlns:a16="http://schemas.microsoft.com/office/drawing/2014/main" id="{4E6F839C-4EBA-83F4-9574-965458F37C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4114800"/>
            <a:ext cx="685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/>
              <a:t>bh</a:t>
            </a:r>
          </a:p>
        </p:txBody>
      </p:sp>
      <p:sp>
        <p:nvSpPr>
          <p:cNvPr id="74764" name="Rectangle 12">
            <a:extLst>
              <a:ext uri="{FF2B5EF4-FFF2-40B4-BE49-F238E27FC236}">
                <a16:creationId xmlns:a16="http://schemas.microsoft.com/office/drawing/2014/main" id="{5BABF41B-25C6-BFD6-03D9-C309633D44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4495800"/>
            <a:ext cx="685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/>
              <a:t>2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00C825BE-16D6-3496-D45F-CA0E1C06751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0" y="228600"/>
            <a:ext cx="7772400" cy="1143000"/>
          </a:xfrm>
        </p:spPr>
        <p:txBody>
          <a:bodyPr anchor="ctr"/>
          <a:lstStyle/>
          <a:p>
            <a:r>
              <a:rPr lang="en-US" altLang="en-US" b="1">
                <a:solidFill>
                  <a:srgbClr val="FF3300"/>
                </a:solidFill>
                <a:latin typeface="Batang" panose="02030600000101010101" pitchFamily="18" charset="-127"/>
              </a:rPr>
              <a:t>Trapezoid</a:t>
            </a:r>
          </a:p>
        </p:txBody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03698AA8-8FC4-90B7-482D-3D9159C78B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77828" name="Rectangle 4">
            <a:extLst>
              <a:ext uri="{FF2B5EF4-FFF2-40B4-BE49-F238E27FC236}">
                <a16:creationId xmlns:a16="http://schemas.microsoft.com/office/drawing/2014/main" id="{B790E76B-6183-7DF2-8C18-CCA344EDEC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8550" y="2495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77829" name="Picture 5">
            <a:extLst>
              <a:ext uri="{FF2B5EF4-FFF2-40B4-BE49-F238E27FC236}">
                <a16:creationId xmlns:a16="http://schemas.microsoft.com/office/drawing/2014/main" id="{CF57F66F-1895-6211-8B25-519AA3DB3F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81000"/>
            <a:ext cx="1474788" cy="156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830" name="Rectangle 6">
            <a:extLst>
              <a:ext uri="{FF2B5EF4-FFF2-40B4-BE49-F238E27FC236}">
                <a16:creationId xmlns:a16="http://schemas.microsoft.com/office/drawing/2014/main" id="{CCCD1DFA-6D7A-048A-4646-AC4E0B8C1A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77831" name="Rectangle 7">
            <a:extLst>
              <a:ext uri="{FF2B5EF4-FFF2-40B4-BE49-F238E27FC236}">
                <a16:creationId xmlns:a16="http://schemas.microsoft.com/office/drawing/2014/main" id="{F9E25EF6-E45B-9FFA-F588-9F8DE0B953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6075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77832" name="Rectangle 8">
            <a:extLst>
              <a:ext uri="{FF2B5EF4-FFF2-40B4-BE49-F238E27FC236}">
                <a16:creationId xmlns:a16="http://schemas.microsoft.com/office/drawing/2014/main" id="{DD206354-DF17-B57C-96CF-1D342F6051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6075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77833" name="Picture 9">
            <a:extLst>
              <a:ext uri="{FF2B5EF4-FFF2-40B4-BE49-F238E27FC236}">
                <a16:creationId xmlns:a16="http://schemas.microsoft.com/office/drawing/2014/main" id="{F7D1E3B4-DF95-F68B-ECD3-640F9246AF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667000"/>
            <a:ext cx="337185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835" name="Rectangle 11">
            <a:extLst>
              <a:ext uri="{FF2B5EF4-FFF2-40B4-BE49-F238E27FC236}">
                <a16:creationId xmlns:a16="http://schemas.microsoft.com/office/drawing/2014/main" id="{B05E7554-EAB9-6C5F-30DF-442324D253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4114800"/>
            <a:ext cx="685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/>
              <a:t>b</a:t>
            </a:r>
            <a:r>
              <a:rPr lang="en-US" altLang="en-US" u="sng">
                <a:solidFill>
                  <a:srgbClr val="FF3300"/>
                </a:solidFill>
              </a:rPr>
              <a:t>h</a:t>
            </a:r>
          </a:p>
        </p:txBody>
      </p:sp>
      <p:sp>
        <p:nvSpPr>
          <p:cNvPr id="77836" name="Rectangle 12">
            <a:extLst>
              <a:ext uri="{FF2B5EF4-FFF2-40B4-BE49-F238E27FC236}">
                <a16:creationId xmlns:a16="http://schemas.microsoft.com/office/drawing/2014/main" id="{93783E8A-7C05-730C-E6F3-1060A37ECD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4495800"/>
            <a:ext cx="685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/>
              <a:t>2</a:t>
            </a:r>
          </a:p>
        </p:txBody>
      </p:sp>
      <p:sp>
        <p:nvSpPr>
          <p:cNvPr id="77837" name="Rectangle 13">
            <a:extLst>
              <a:ext uri="{FF2B5EF4-FFF2-40B4-BE49-F238E27FC236}">
                <a16:creationId xmlns:a16="http://schemas.microsoft.com/office/drawing/2014/main" id="{1C4D836A-C027-82AB-DD4C-1CAB7D9291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371600"/>
            <a:ext cx="41148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So we need to account for the split base, by calling the top base, </a:t>
            </a:r>
            <a:r>
              <a:rPr lang="en-US" altLang="en-US" i="1">
                <a:solidFill>
                  <a:schemeClr val="accent2"/>
                </a:solidFill>
              </a:rPr>
              <a:t>base 1</a:t>
            </a:r>
            <a:r>
              <a:rPr lang="en-US" altLang="en-US"/>
              <a:t>, and the bottom base, </a:t>
            </a:r>
            <a:r>
              <a:rPr lang="en-US" altLang="en-US" i="1">
                <a:solidFill>
                  <a:srgbClr val="009900"/>
                </a:solidFill>
              </a:rPr>
              <a:t>base 2</a:t>
            </a:r>
            <a:r>
              <a:rPr lang="en-US" altLang="en-US"/>
              <a:t>.  By adding them together, we get the original base from the parallelogram.  The heights are the same, so no problem there.</a:t>
            </a:r>
          </a:p>
        </p:txBody>
      </p:sp>
      <p:sp>
        <p:nvSpPr>
          <p:cNvPr id="77843" name="Line 19">
            <a:extLst>
              <a:ext uri="{FF2B5EF4-FFF2-40B4-BE49-F238E27FC236}">
                <a16:creationId xmlns:a16="http://schemas.microsoft.com/office/drawing/2014/main" id="{44939610-22E5-8EE7-5601-AACA170EA68E}"/>
              </a:ext>
            </a:extLst>
          </p:cNvPr>
          <p:cNvSpPr>
            <a:spLocks noChangeShapeType="1"/>
          </p:cNvSpPr>
          <p:nvPr/>
        </p:nvSpPr>
        <p:spPr bwMode="auto">
          <a:xfrm>
            <a:off x="6781800" y="2819400"/>
            <a:ext cx="0" cy="685800"/>
          </a:xfrm>
          <a:prstGeom prst="line">
            <a:avLst/>
          </a:prstGeom>
          <a:noFill/>
          <a:ln w="635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>
            <a:extLst>
              <a:ext uri="{FF2B5EF4-FFF2-40B4-BE49-F238E27FC236}">
                <a16:creationId xmlns:a16="http://schemas.microsoft.com/office/drawing/2014/main" id="{1665341C-C4A2-0398-AEEC-8E3F84D0D01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0" y="228600"/>
            <a:ext cx="7772400" cy="1143000"/>
          </a:xfrm>
        </p:spPr>
        <p:txBody>
          <a:bodyPr anchor="ctr"/>
          <a:lstStyle/>
          <a:p>
            <a:r>
              <a:rPr lang="en-US" altLang="en-US" b="1">
                <a:solidFill>
                  <a:srgbClr val="FF3300"/>
                </a:solidFill>
                <a:latin typeface="Batang" panose="02030600000101010101" pitchFamily="18" charset="-127"/>
              </a:rPr>
              <a:t>Trapezoid</a:t>
            </a:r>
          </a:p>
        </p:txBody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2B5CBF19-C2E5-4780-8223-48630131F4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78852" name="Rectangle 4">
            <a:extLst>
              <a:ext uri="{FF2B5EF4-FFF2-40B4-BE49-F238E27FC236}">
                <a16:creationId xmlns:a16="http://schemas.microsoft.com/office/drawing/2014/main" id="{AE319809-2E87-C00E-ED7C-E4614EF945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8550" y="2495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78853" name="Picture 5">
            <a:extLst>
              <a:ext uri="{FF2B5EF4-FFF2-40B4-BE49-F238E27FC236}">
                <a16:creationId xmlns:a16="http://schemas.microsoft.com/office/drawing/2014/main" id="{498243D0-D517-4626-AFCE-3D0F288C08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81000"/>
            <a:ext cx="1474788" cy="156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8854" name="Rectangle 6">
            <a:extLst>
              <a:ext uri="{FF2B5EF4-FFF2-40B4-BE49-F238E27FC236}">
                <a16:creationId xmlns:a16="http://schemas.microsoft.com/office/drawing/2014/main" id="{C2E005FB-E97C-D4C5-707B-971C406D34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78855" name="Rectangle 7">
            <a:extLst>
              <a:ext uri="{FF2B5EF4-FFF2-40B4-BE49-F238E27FC236}">
                <a16:creationId xmlns:a16="http://schemas.microsoft.com/office/drawing/2014/main" id="{DE704BE3-A067-1F76-89C2-D22F299584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6075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78856" name="Rectangle 8">
            <a:extLst>
              <a:ext uri="{FF2B5EF4-FFF2-40B4-BE49-F238E27FC236}">
                <a16:creationId xmlns:a16="http://schemas.microsoft.com/office/drawing/2014/main" id="{50D5A2AD-46A7-B8C5-517C-BFDEE6BEC5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6075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78857" name="Picture 9">
            <a:extLst>
              <a:ext uri="{FF2B5EF4-FFF2-40B4-BE49-F238E27FC236}">
                <a16:creationId xmlns:a16="http://schemas.microsoft.com/office/drawing/2014/main" id="{E31C906A-BD65-B11A-236F-E454973EC1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667000"/>
            <a:ext cx="337185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8858" name="Rectangle 10">
            <a:extLst>
              <a:ext uri="{FF2B5EF4-FFF2-40B4-BE49-F238E27FC236}">
                <a16:creationId xmlns:a16="http://schemas.microsoft.com/office/drawing/2014/main" id="{8FC03677-A685-CC9F-9ED2-4F9BDC18F6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4114800"/>
            <a:ext cx="2819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/>
              <a:t>(</a:t>
            </a:r>
            <a:r>
              <a:rPr lang="en-US" altLang="en-US" u="sng">
                <a:solidFill>
                  <a:schemeClr val="accent2"/>
                </a:solidFill>
              </a:rPr>
              <a:t>b1</a:t>
            </a:r>
            <a:r>
              <a:rPr lang="en-US" altLang="en-US" u="sng"/>
              <a:t> + </a:t>
            </a:r>
            <a:r>
              <a:rPr lang="en-US" altLang="en-US" u="sng">
                <a:solidFill>
                  <a:srgbClr val="009900"/>
                </a:solidFill>
              </a:rPr>
              <a:t>b2</a:t>
            </a:r>
            <a:r>
              <a:rPr lang="en-US" altLang="en-US" u="sng"/>
              <a:t>)</a:t>
            </a:r>
            <a:r>
              <a:rPr lang="en-US" altLang="en-US" u="sng">
                <a:solidFill>
                  <a:srgbClr val="FF3300"/>
                </a:solidFill>
              </a:rPr>
              <a:t>h</a:t>
            </a:r>
          </a:p>
        </p:txBody>
      </p:sp>
      <p:sp>
        <p:nvSpPr>
          <p:cNvPr id="78859" name="Rectangle 11">
            <a:extLst>
              <a:ext uri="{FF2B5EF4-FFF2-40B4-BE49-F238E27FC236}">
                <a16:creationId xmlns:a16="http://schemas.microsoft.com/office/drawing/2014/main" id="{8232B7E7-6E29-F48A-58F7-2CE1F37EFA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4572000"/>
            <a:ext cx="685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/>
              <a:t>2</a:t>
            </a:r>
          </a:p>
        </p:txBody>
      </p:sp>
      <p:sp>
        <p:nvSpPr>
          <p:cNvPr id="78860" name="Rectangle 12">
            <a:extLst>
              <a:ext uri="{FF2B5EF4-FFF2-40B4-BE49-F238E27FC236}">
                <a16:creationId xmlns:a16="http://schemas.microsoft.com/office/drawing/2014/main" id="{A1696A15-0DF0-6483-8F3A-637FF3E67A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371600"/>
            <a:ext cx="41148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So we need to account for the split base, by calling the top base, </a:t>
            </a:r>
            <a:r>
              <a:rPr lang="en-US" altLang="en-US" i="1">
                <a:solidFill>
                  <a:schemeClr val="accent2"/>
                </a:solidFill>
              </a:rPr>
              <a:t>base 1</a:t>
            </a:r>
            <a:r>
              <a:rPr lang="en-US" altLang="en-US"/>
              <a:t>, and the bottom base, </a:t>
            </a:r>
            <a:r>
              <a:rPr lang="en-US" altLang="en-US" i="1">
                <a:solidFill>
                  <a:srgbClr val="009900"/>
                </a:solidFill>
              </a:rPr>
              <a:t>base 2</a:t>
            </a:r>
            <a:r>
              <a:rPr lang="en-US" altLang="en-US"/>
              <a:t>.  By adding them together, we get the original base from the parallelogram.  The heights are the same, so no problem there.</a:t>
            </a:r>
          </a:p>
        </p:txBody>
      </p:sp>
      <p:sp>
        <p:nvSpPr>
          <p:cNvPr id="78861" name="Rectangle 13">
            <a:extLst>
              <a:ext uri="{FF2B5EF4-FFF2-40B4-BE49-F238E27FC236}">
                <a16:creationId xmlns:a16="http://schemas.microsoft.com/office/drawing/2014/main" id="{C8429D71-8A69-82F9-95D8-D9C3A4053E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3429000"/>
            <a:ext cx="8397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i="1">
                <a:solidFill>
                  <a:srgbClr val="009900"/>
                </a:solidFill>
              </a:rPr>
              <a:t>base 2</a:t>
            </a:r>
          </a:p>
        </p:txBody>
      </p:sp>
      <p:sp>
        <p:nvSpPr>
          <p:cNvPr id="78862" name="Rectangle 14">
            <a:extLst>
              <a:ext uri="{FF2B5EF4-FFF2-40B4-BE49-F238E27FC236}">
                <a16:creationId xmlns:a16="http://schemas.microsoft.com/office/drawing/2014/main" id="{F1C112D5-26F4-59FF-A1C7-F32D41A484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25146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800" i="1">
                <a:solidFill>
                  <a:schemeClr val="accent2"/>
                </a:solidFill>
              </a:rPr>
              <a:t>base 1</a:t>
            </a:r>
          </a:p>
        </p:txBody>
      </p:sp>
      <p:sp>
        <p:nvSpPr>
          <p:cNvPr id="78863" name="Rectangle 15">
            <a:extLst>
              <a:ext uri="{FF2B5EF4-FFF2-40B4-BE49-F238E27FC236}">
                <a16:creationId xmlns:a16="http://schemas.microsoft.com/office/drawing/2014/main" id="{535B3942-AA66-A1DB-E6D2-75F43517D7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3443288"/>
            <a:ext cx="914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800" i="1">
                <a:solidFill>
                  <a:schemeClr val="accent2"/>
                </a:solidFill>
              </a:rPr>
              <a:t>base 1</a:t>
            </a:r>
          </a:p>
        </p:txBody>
      </p:sp>
      <p:sp>
        <p:nvSpPr>
          <p:cNvPr id="78864" name="Rectangle 16">
            <a:extLst>
              <a:ext uri="{FF2B5EF4-FFF2-40B4-BE49-F238E27FC236}">
                <a16:creationId xmlns:a16="http://schemas.microsoft.com/office/drawing/2014/main" id="{0707B5BD-961D-1316-716A-ADCA2F587C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2362200"/>
            <a:ext cx="8397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i="1">
                <a:solidFill>
                  <a:srgbClr val="009900"/>
                </a:solidFill>
              </a:rPr>
              <a:t>base 2</a:t>
            </a:r>
          </a:p>
        </p:txBody>
      </p:sp>
      <p:sp>
        <p:nvSpPr>
          <p:cNvPr id="78865" name="Line 17">
            <a:extLst>
              <a:ext uri="{FF2B5EF4-FFF2-40B4-BE49-F238E27FC236}">
                <a16:creationId xmlns:a16="http://schemas.microsoft.com/office/drawing/2014/main" id="{7F20CFAD-F4B4-9FD0-6EC2-37154CBE80AC}"/>
              </a:ext>
            </a:extLst>
          </p:cNvPr>
          <p:cNvSpPr>
            <a:spLocks noChangeShapeType="1"/>
          </p:cNvSpPr>
          <p:nvPr/>
        </p:nvSpPr>
        <p:spPr bwMode="auto">
          <a:xfrm>
            <a:off x="6781800" y="2819400"/>
            <a:ext cx="0" cy="685800"/>
          </a:xfrm>
          <a:prstGeom prst="line">
            <a:avLst/>
          </a:prstGeom>
          <a:noFill/>
          <a:ln w="635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9F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>
            <a:extLst>
              <a:ext uri="{FF2B5EF4-FFF2-40B4-BE49-F238E27FC236}">
                <a16:creationId xmlns:a16="http://schemas.microsoft.com/office/drawing/2014/main" id="{86C89391-59BB-0BFF-A02B-AF5168FF264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57200" y="152400"/>
            <a:ext cx="7772400" cy="1143000"/>
          </a:xfrm>
        </p:spPr>
        <p:txBody>
          <a:bodyPr anchor="ctr"/>
          <a:lstStyle/>
          <a:p>
            <a:r>
              <a:rPr lang="en-US" altLang="en-US" sz="7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atang" panose="02030600000101010101" pitchFamily="18" charset="-127"/>
              </a:rPr>
              <a:t>Practice!</a:t>
            </a:r>
          </a:p>
        </p:txBody>
      </p:sp>
      <p:sp>
        <p:nvSpPr>
          <p:cNvPr id="79875" name="Rectangle 3">
            <a:extLst>
              <a:ext uri="{FF2B5EF4-FFF2-40B4-BE49-F238E27FC236}">
                <a16:creationId xmlns:a16="http://schemas.microsoft.com/office/drawing/2014/main" id="{ABF8E8BD-A3DC-1925-D9A7-15C913B7E8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905000"/>
            <a:ext cx="2590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Trapezoid</a:t>
            </a:r>
          </a:p>
        </p:txBody>
      </p:sp>
      <p:sp>
        <p:nvSpPr>
          <p:cNvPr id="79879" name="Rectangle 7">
            <a:extLst>
              <a:ext uri="{FF2B5EF4-FFF2-40B4-BE49-F238E27FC236}">
                <a16:creationId xmlns:a16="http://schemas.microsoft.com/office/drawing/2014/main" id="{93CEC60D-C614-3830-0D2B-7B9BD9FA81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2743200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/>
              <a:t>11 m</a:t>
            </a:r>
          </a:p>
        </p:txBody>
      </p:sp>
      <p:sp>
        <p:nvSpPr>
          <p:cNvPr id="79880" name="Rectangle 8">
            <a:extLst>
              <a:ext uri="{FF2B5EF4-FFF2-40B4-BE49-F238E27FC236}">
                <a16:creationId xmlns:a16="http://schemas.microsoft.com/office/drawing/2014/main" id="{45491CCC-8CB5-1EB5-FF73-A34B5D34A3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1447800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/>
              <a:t>3 m</a:t>
            </a:r>
          </a:p>
        </p:txBody>
      </p:sp>
      <p:pic>
        <p:nvPicPr>
          <p:cNvPr id="79882" name="Picture 10">
            <a:extLst>
              <a:ext uri="{FF2B5EF4-FFF2-40B4-BE49-F238E27FC236}">
                <a16:creationId xmlns:a16="http://schemas.microsoft.com/office/drawing/2014/main" id="{45D95BF7-9803-A6C4-2897-D18241F65E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81000"/>
            <a:ext cx="1806575" cy="1660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9884" name="Rectangle 12">
            <a:extLst>
              <a:ext uri="{FF2B5EF4-FFF2-40B4-BE49-F238E27FC236}">
                <a16:creationId xmlns:a16="http://schemas.microsoft.com/office/drawing/2014/main" id="{BADA42B2-A0BE-E25C-AC48-E886BF4564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8538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79883" name="Picture 11">
            <a:extLst>
              <a:ext uri="{FF2B5EF4-FFF2-40B4-BE49-F238E27FC236}">
                <a16:creationId xmlns:a16="http://schemas.microsoft.com/office/drawing/2014/main" id="{82502DF5-4565-48AC-7506-ECE5328258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905000"/>
            <a:ext cx="2066925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9885" name="Line 13">
            <a:extLst>
              <a:ext uri="{FF2B5EF4-FFF2-40B4-BE49-F238E27FC236}">
                <a16:creationId xmlns:a16="http://schemas.microsoft.com/office/drawing/2014/main" id="{773A28FD-4233-01CB-E73B-D9FB5A0ABF67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2057400"/>
            <a:ext cx="0" cy="685800"/>
          </a:xfrm>
          <a:prstGeom prst="line">
            <a:avLst/>
          </a:prstGeom>
          <a:noFill/>
          <a:ln w="635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9886" name="Rectangle 14">
            <a:extLst>
              <a:ext uri="{FF2B5EF4-FFF2-40B4-BE49-F238E27FC236}">
                <a16:creationId xmlns:a16="http://schemas.microsoft.com/office/drawing/2014/main" id="{415A32E1-98D2-F3F7-7520-D0B91AB744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2209800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/>
              <a:t>5 m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0AA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>
            <a:extLst>
              <a:ext uri="{FF2B5EF4-FFF2-40B4-BE49-F238E27FC236}">
                <a16:creationId xmlns:a16="http://schemas.microsoft.com/office/drawing/2014/main" id="{342F36BC-CD2D-8162-99E4-17570F4D769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57200" y="152400"/>
            <a:ext cx="7772400" cy="1143000"/>
          </a:xfrm>
        </p:spPr>
        <p:txBody>
          <a:bodyPr anchor="ctr"/>
          <a:lstStyle/>
          <a:p>
            <a:r>
              <a:rPr lang="en-US" altLang="en-US" sz="7200" b="1">
                <a:solidFill>
                  <a:srgbClr val="800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atang" panose="02030600000101010101" pitchFamily="18" charset="-127"/>
              </a:rPr>
              <a:t>Answers</a:t>
            </a:r>
          </a:p>
        </p:txBody>
      </p:sp>
      <p:sp>
        <p:nvSpPr>
          <p:cNvPr id="80907" name="Rectangle 11">
            <a:extLst>
              <a:ext uri="{FF2B5EF4-FFF2-40B4-BE49-F238E27FC236}">
                <a16:creationId xmlns:a16="http://schemas.microsoft.com/office/drawing/2014/main" id="{CF120EE2-C1F1-4A01-771A-FC66664485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1981200"/>
            <a:ext cx="1828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35 m</a:t>
            </a:r>
            <a:r>
              <a:rPr lang="en-US" altLang="en-US" baseline="30000"/>
              <a:t>2</a:t>
            </a:r>
          </a:p>
        </p:txBody>
      </p:sp>
      <p:sp>
        <p:nvSpPr>
          <p:cNvPr id="80908" name="Rectangle 12">
            <a:extLst>
              <a:ext uri="{FF2B5EF4-FFF2-40B4-BE49-F238E27FC236}">
                <a16:creationId xmlns:a16="http://schemas.microsoft.com/office/drawing/2014/main" id="{AA83C5E2-8549-7EB1-D5FD-357C84B333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905000"/>
            <a:ext cx="2590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Trapezoid</a:t>
            </a:r>
          </a:p>
        </p:txBody>
      </p:sp>
      <p:sp>
        <p:nvSpPr>
          <p:cNvPr id="80909" name="Rectangle 13">
            <a:extLst>
              <a:ext uri="{FF2B5EF4-FFF2-40B4-BE49-F238E27FC236}">
                <a16:creationId xmlns:a16="http://schemas.microsoft.com/office/drawing/2014/main" id="{2AAEED51-C08B-AAB4-C71E-BA60B6F580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2743200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/>
              <a:t>11 m</a:t>
            </a:r>
          </a:p>
        </p:txBody>
      </p:sp>
      <p:sp>
        <p:nvSpPr>
          <p:cNvPr id="80910" name="Rectangle 14">
            <a:extLst>
              <a:ext uri="{FF2B5EF4-FFF2-40B4-BE49-F238E27FC236}">
                <a16:creationId xmlns:a16="http://schemas.microsoft.com/office/drawing/2014/main" id="{A3CF64ED-C60D-12AD-371A-55ABB0F410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1447800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/>
              <a:t>3 m</a:t>
            </a:r>
          </a:p>
        </p:txBody>
      </p:sp>
      <p:pic>
        <p:nvPicPr>
          <p:cNvPr id="80911" name="Picture 15">
            <a:extLst>
              <a:ext uri="{FF2B5EF4-FFF2-40B4-BE49-F238E27FC236}">
                <a16:creationId xmlns:a16="http://schemas.microsoft.com/office/drawing/2014/main" id="{7DE877E8-FFFA-98E1-4A20-EE4ABD2521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905000"/>
            <a:ext cx="2066925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0912" name="Line 16">
            <a:extLst>
              <a:ext uri="{FF2B5EF4-FFF2-40B4-BE49-F238E27FC236}">
                <a16:creationId xmlns:a16="http://schemas.microsoft.com/office/drawing/2014/main" id="{262E0E4E-BEE6-C670-CAD5-DD469E030E53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2057400"/>
            <a:ext cx="0" cy="685800"/>
          </a:xfrm>
          <a:prstGeom prst="line">
            <a:avLst/>
          </a:prstGeom>
          <a:noFill/>
          <a:ln w="635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0913" name="Rectangle 17">
            <a:extLst>
              <a:ext uri="{FF2B5EF4-FFF2-40B4-BE49-F238E27FC236}">
                <a16:creationId xmlns:a16="http://schemas.microsoft.com/office/drawing/2014/main" id="{1D277AA1-6C6C-A308-69CD-52FE7EEAD8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2209800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/>
              <a:t>5 m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D8DA75D2-CB4B-432D-20FA-F06C81C7B6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600" b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tang" panose="02030600000101010101" pitchFamily="18" charset="-127"/>
              </a:rPr>
              <a:t>Summary so far...</a:t>
            </a:r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6EAA8655-32D9-D4EB-33F2-87EE4EF5A0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685800" cy="838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3600"/>
              <a:t>bh</a:t>
            </a:r>
          </a:p>
          <a:p>
            <a:pPr>
              <a:buFontTx/>
              <a:buNone/>
            </a:pPr>
            <a:endParaRPr lang="en-US" altLang="en-US"/>
          </a:p>
        </p:txBody>
      </p:sp>
      <p:sp>
        <p:nvSpPr>
          <p:cNvPr id="81924" name="Rectangle 4">
            <a:extLst>
              <a:ext uri="{FF2B5EF4-FFF2-40B4-BE49-F238E27FC236}">
                <a16:creationId xmlns:a16="http://schemas.microsoft.com/office/drawing/2014/main" id="{16117B29-9612-4BF5-47EA-7CB8CD99A9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81925" name="Rectangle 5">
            <a:extLst>
              <a:ext uri="{FF2B5EF4-FFF2-40B4-BE49-F238E27FC236}">
                <a16:creationId xmlns:a16="http://schemas.microsoft.com/office/drawing/2014/main" id="{02203FEB-634F-8845-2939-12661517A5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8550" y="2495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81926" name="Rectangle 6">
            <a:extLst>
              <a:ext uri="{FF2B5EF4-FFF2-40B4-BE49-F238E27FC236}">
                <a16:creationId xmlns:a16="http://schemas.microsoft.com/office/drawing/2014/main" id="{EC33F1FE-6BF0-D469-76DA-9B2C2C7CE5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81927" name="Rectangle 7">
            <a:extLst>
              <a:ext uri="{FF2B5EF4-FFF2-40B4-BE49-F238E27FC236}">
                <a16:creationId xmlns:a16="http://schemas.microsoft.com/office/drawing/2014/main" id="{40E0CF01-95AA-82D5-5297-FB6E7151D6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76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>
            <a:extLst>
              <a:ext uri="{FF2B5EF4-FFF2-40B4-BE49-F238E27FC236}">
                <a16:creationId xmlns:a16="http://schemas.microsoft.com/office/drawing/2014/main" id="{0D8D7743-640E-FFC6-FC38-2E2FEE2AF8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600" b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tang" panose="02030600000101010101" pitchFamily="18" charset="-127"/>
              </a:rPr>
              <a:t>Summary so far...</a:t>
            </a:r>
          </a:p>
        </p:txBody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id="{2388DA53-6B6A-FED7-8B1A-F5DB36FC19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685800" cy="838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3600"/>
              <a:t>bh</a:t>
            </a:r>
          </a:p>
          <a:p>
            <a:pPr>
              <a:buFontTx/>
              <a:buNone/>
            </a:pPr>
            <a:endParaRPr lang="en-US" altLang="en-US"/>
          </a:p>
        </p:txBody>
      </p:sp>
      <p:sp>
        <p:nvSpPr>
          <p:cNvPr id="82948" name="Rectangle 4">
            <a:extLst>
              <a:ext uri="{FF2B5EF4-FFF2-40B4-BE49-F238E27FC236}">
                <a16:creationId xmlns:a16="http://schemas.microsoft.com/office/drawing/2014/main" id="{0C92020B-0E82-E88B-AC26-908DD31BAC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82949" name="Picture 5">
            <a:extLst>
              <a:ext uri="{FF2B5EF4-FFF2-40B4-BE49-F238E27FC236}">
                <a16:creationId xmlns:a16="http://schemas.microsoft.com/office/drawing/2014/main" id="{C75CC391-71F0-1555-0EBA-DE291C6689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743200"/>
            <a:ext cx="28194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950" name="Rectangle 6">
            <a:extLst>
              <a:ext uri="{FF2B5EF4-FFF2-40B4-BE49-F238E27FC236}">
                <a16:creationId xmlns:a16="http://schemas.microsoft.com/office/drawing/2014/main" id="{1CEC516C-95C3-D6C3-26DC-86BECB402F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8550" y="2495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82951" name="Rectangle 7">
            <a:extLst>
              <a:ext uri="{FF2B5EF4-FFF2-40B4-BE49-F238E27FC236}">
                <a16:creationId xmlns:a16="http://schemas.microsoft.com/office/drawing/2014/main" id="{03D95F67-2928-9C82-8605-BE3F13E96B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82952" name="Rectangle 8">
            <a:extLst>
              <a:ext uri="{FF2B5EF4-FFF2-40B4-BE49-F238E27FC236}">
                <a16:creationId xmlns:a16="http://schemas.microsoft.com/office/drawing/2014/main" id="{64190ECD-6D4D-7FBF-AACC-BAC9B26D25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76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>
            <a:extLst>
              <a:ext uri="{FF2B5EF4-FFF2-40B4-BE49-F238E27FC236}">
                <a16:creationId xmlns:a16="http://schemas.microsoft.com/office/drawing/2014/main" id="{55DBB51E-6981-58A6-7C24-83E218D749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600" b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tang" panose="02030600000101010101" pitchFamily="18" charset="-127"/>
              </a:rPr>
              <a:t>Summary so far...</a:t>
            </a:r>
          </a:p>
        </p:txBody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id="{A9B86A99-23E9-DE7D-FF7B-43623C1513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685800" cy="838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3600"/>
              <a:t>bh</a:t>
            </a:r>
          </a:p>
          <a:p>
            <a:pPr>
              <a:buFontTx/>
              <a:buNone/>
            </a:pPr>
            <a:endParaRPr lang="en-US" altLang="en-US"/>
          </a:p>
        </p:txBody>
      </p:sp>
      <p:sp>
        <p:nvSpPr>
          <p:cNvPr id="83972" name="Rectangle 4">
            <a:extLst>
              <a:ext uri="{FF2B5EF4-FFF2-40B4-BE49-F238E27FC236}">
                <a16:creationId xmlns:a16="http://schemas.microsoft.com/office/drawing/2014/main" id="{43E47E3D-0F25-2E0F-76B9-452DEADAF4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83973" name="Picture 5">
            <a:extLst>
              <a:ext uri="{FF2B5EF4-FFF2-40B4-BE49-F238E27FC236}">
                <a16:creationId xmlns:a16="http://schemas.microsoft.com/office/drawing/2014/main" id="{559819B8-F08D-CDCF-04BA-E5F704076A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743200"/>
            <a:ext cx="28194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3974" name="Rectangle 6">
            <a:extLst>
              <a:ext uri="{FF2B5EF4-FFF2-40B4-BE49-F238E27FC236}">
                <a16:creationId xmlns:a16="http://schemas.microsoft.com/office/drawing/2014/main" id="{3D45B20F-00C2-D19A-D030-1339F73562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8550" y="2495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83975" name="Picture 7">
            <a:extLst>
              <a:ext uri="{FF2B5EF4-FFF2-40B4-BE49-F238E27FC236}">
                <a16:creationId xmlns:a16="http://schemas.microsoft.com/office/drawing/2014/main" id="{4835D0D2-C3D5-9D15-F3F0-DBDDF14931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810000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3976" name="Rectangle 8">
            <a:extLst>
              <a:ext uri="{FF2B5EF4-FFF2-40B4-BE49-F238E27FC236}">
                <a16:creationId xmlns:a16="http://schemas.microsoft.com/office/drawing/2014/main" id="{8EA9CCB7-8F86-BAD9-F25B-EE3E9EE12D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83977" name="Rectangle 9">
            <a:extLst>
              <a:ext uri="{FF2B5EF4-FFF2-40B4-BE49-F238E27FC236}">
                <a16:creationId xmlns:a16="http://schemas.microsoft.com/office/drawing/2014/main" id="{657C8BAE-1B99-369F-2B66-19AAC39BEE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76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0894EF9-BEBF-327E-FA4D-DBD5DC49DAD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0" y="228600"/>
            <a:ext cx="7772400" cy="1143000"/>
          </a:xfrm>
        </p:spPr>
        <p:txBody>
          <a:bodyPr anchor="ctr"/>
          <a:lstStyle/>
          <a:p>
            <a:r>
              <a:rPr lang="en-US" altLang="en-US" b="1">
                <a:solidFill>
                  <a:srgbClr val="FF3300"/>
                </a:solidFill>
                <a:latin typeface="Batang" panose="02030600000101010101" pitchFamily="18" charset="-127"/>
              </a:rPr>
              <a:t>Rectangle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B64C578F-50E6-CE49-EBC8-A75F89AF505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33400" y="3124200"/>
            <a:ext cx="4876800" cy="609600"/>
          </a:xfrm>
        </p:spPr>
        <p:txBody>
          <a:bodyPr/>
          <a:lstStyle/>
          <a:p>
            <a:r>
              <a:rPr lang="en-US" altLang="en-US" sz="3200"/>
              <a:t>What is the area formula?</a:t>
            </a:r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50AAB5E3-716E-0057-D9EE-6C59D7F68F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3124200"/>
            <a:ext cx="914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bh</a:t>
            </a:r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A712684A-583F-1A99-6F07-838E2711AD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733800"/>
            <a:ext cx="6172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What other shape has 4 right angles?</a:t>
            </a:r>
          </a:p>
        </p:txBody>
      </p:sp>
      <p:sp>
        <p:nvSpPr>
          <p:cNvPr id="7174" name="Rectangle 6">
            <a:extLst>
              <a:ext uri="{FF2B5EF4-FFF2-40B4-BE49-F238E27FC236}">
                <a16:creationId xmlns:a16="http://schemas.microsoft.com/office/drawing/2014/main" id="{DE0D1967-AB2E-43DE-BCE8-0FEECE066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3657600"/>
            <a:ext cx="1828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Square!</a:t>
            </a:r>
          </a:p>
        </p:txBody>
      </p:sp>
      <p:sp>
        <p:nvSpPr>
          <p:cNvPr id="7177" name="Rectangle 9">
            <a:extLst>
              <a:ext uri="{FF2B5EF4-FFF2-40B4-BE49-F238E27FC236}">
                <a16:creationId xmlns:a16="http://schemas.microsoft.com/office/drawing/2014/main" id="{31358B66-9C36-6A0A-E367-A65E4C7FBF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7178" name="Picture 10">
            <a:extLst>
              <a:ext uri="{FF2B5EF4-FFF2-40B4-BE49-F238E27FC236}">
                <a16:creationId xmlns:a16="http://schemas.microsoft.com/office/drawing/2014/main" id="{61073241-7EED-1CD2-7190-608AF84683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300" y="1676400"/>
            <a:ext cx="28194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9" name="Rectangle 11">
            <a:extLst>
              <a:ext uri="{FF2B5EF4-FFF2-40B4-BE49-F238E27FC236}">
                <a16:creationId xmlns:a16="http://schemas.microsoft.com/office/drawing/2014/main" id="{C1055DA1-934C-6326-08E1-A30A63B4A9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8550" y="2495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7180" name="Picture 12">
            <a:extLst>
              <a:ext uri="{FF2B5EF4-FFF2-40B4-BE49-F238E27FC236}">
                <a16:creationId xmlns:a16="http://schemas.microsoft.com/office/drawing/2014/main" id="{DD5D5C50-C6F7-B67E-8E97-DF25E9E3C5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267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4" name="Picture 16">
            <a:extLst>
              <a:ext uri="{FF2B5EF4-FFF2-40B4-BE49-F238E27FC236}">
                <a16:creationId xmlns:a16="http://schemas.microsoft.com/office/drawing/2014/main" id="{F40292B6-5C08-EECC-3688-F6465B72C6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81000"/>
            <a:ext cx="1474788" cy="156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>
            <a:extLst>
              <a:ext uri="{FF2B5EF4-FFF2-40B4-BE49-F238E27FC236}">
                <a16:creationId xmlns:a16="http://schemas.microsoft.com/office/drawing/2014/main" id="{DEE483C8-260C-7209-AB71-1DB4A87AD0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600" b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tang" panose="02030600000101010101" pitchFamily="18" charset="-127"/>
              </a:rPr>
              <a:t>Summary so far...</a:t>
            </a:r>
          </a:p>
        </p:txBody>
      </p:sp>
      <p:sp>
        <p:nvSpPr>
          <p:cNvPr id="84995" name="Rectangle 3">
            <a:extLst>
              <a:ext uri="{FF2B5EF4-FFF2-40B4-BE49-F238E27FC236}">
                <a16:creationId xmlns:a16="http://schemas.microsoft.com/office/drawing/2014/main" id="{70AAF004-8097-768F-8523-0E9439B4D1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685800" cy="838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3600"/>
              <a:t>bh</a:t>
            </a:r>
          </a:p>
          <a:p>
            <a:pPr>
              <a:buFontTx/>
              <a:buNone/>
            </a:pPr>
            <a:endParaRPr lang="en-US" altLang="en-US"/>
          </a:p>
        </p:txBody>
      </p:sp>
      <p:sp>
        <p:nvSpPr>
          <p:cNvPr id="84996" name="Rectangle 4">
            <a:extLst>
              <a:ext uri="{FF2B5EF4-FFF2-40B4-BE49-F238E27FC236}">
                <a16:creationId xmlns:a16="http://schemas.microsoft.com/office/drawing/2014/main" id="{EE022499-AE81-EF0A-03C9-FF678DBD09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84997" name="Picture 5">
            <a:extLst>
              <a:ext uri="{FF2B5EF4-FFF2-40B4-BE49-F238E27FC236}">
                <a16:creationId xmlns:a16="http://schemas.microsoft.com/office/drawing/2014/main" id="{923EB8E4-FE44-8777-298B-693CAB9623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743200"/>
            <a:ext cx="28194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4998" name="Rectangle 6">
            <a:extLst>
              <a:ext uri="{FF2B5EF4-FFF2-40B4-BE49-F238E27FC236}">
                <a16:creationId xmlns:a16="http://schemas.microsoft.com/office/drawing/2014/main" id="{4DECE294-B1D7-FED0-8F31-0118953AF4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8550" y="2495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84999" name="Picture 7">
            <a:extLst>
              <a:ext uri="{FF2B5EF4-FFF2-40B4-BE49-F238E27FC236}">
                <a16:creationId xmlns:a16="http://schemas.microsoft.com/office/drawing/2014/main" id="{65F231AE-4889-429F-C955-19881B8965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810000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5000" name="Rectangle 8">
            <a:extLst>
              <a:ext uri="{FF2B5EF4-FFF2-40B4-BE49-F238E27FC236}">
                <a16:creationId xmlns:a16="http://schemas.microsoft.com/office/drawing/2014/main" id="{6191B677-81C0-EB91-5067-7409B40F5A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1981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/>
              <a:t>bh</a:t>
            </a:r>
          </a:p>
        </p:txBody>
      </p:sp>
      <p:sp>
        <p:nvSpPr>
          <p:cNvPr id="85001" name="Rectangle 9">
            <a:extLst>
              <a:ext uri="{FF2B5EF4-FFF2-40B4-BE49-F238E27FC236}">
                <a16:creationId xmlns:a16="http://schemas.microsoft.com/office/drawing/2014/main" id="{9FC564E3-08C7-0EC9-7C8B-2700F83019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85002" name="Picture 10">
            <a:extLst>
              <a:ext uri="{FF2B5EF4-FFF2-40B4-BE49-F238E27FC236}">
                <a16:creationId xmlns:a16="http://schemas.microsoft.com/office/drawing/2014/main" id="{BD6C9798-BE76-168C-ECC9-EA5FE6EE82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300" y="2943225"/>
            <a:ext cx="28194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5003" name="Rectangle 11">
            <a:extLst>
              <a:ext uri="{FF2B5EF4-FFF2-40B4-BE49-F238E27FC236}">
                <a16:creationId xmlns:a16="http://schemas.microsoft.com/office/drawing/2014/main" id="{A9B9A6D4-4D1B-3113-1AB8-E0E4C94FEE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76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85004" name="Picture 12">
            <a:extLst>
              <a:ext uri="{FF2B5EF4-FFF2-40B4-BE49-F238E27FC236}">
                <a16:creationId xmlns:a16="http://schemas.microsoft.com/office/drawing/2014/main" id="{7A01688C-CB10-ECA5-4BEE-B982237005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905125"/>
            <a:ext cx="2819400" cy="904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50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50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50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50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50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50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>
            <a:extLst>
              <a:ext uri="{FF2B5EF4-FFF2-40B4-BE49-F238E27FC236}">
                <a16:creationId xmlns:a16="http://schemas.microsoft.com/office/drawing/2014/main" id="{8A88D835-483F-015B-102D-EDD34E71C4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600" b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tang" panose="02030600000101010101" pitchFamily="18" charset="-127"/>
              </a:rPr>
              <a:t>Summary so far...</a:t>
            </a:r>
          </a:p>
        </p:txBody>
      </p:sp>
      <p:sp>
        <p:nvSpPr>
          <p:cNvPr id="86019" name="Rectangle 3">
            <a:extLst>
              <a:ext uri="{FF2B5EF4-FFF2-40B4-BE49-F238E27FC236}">
                <a16:creationId xmlns:a16="http://schemas.microsoft.com/office/drawing/2014/main" id="{1C74C324-4F15-BD02-86D0-14E47156DF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685800" cy="838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3600"/>
              <a:t>bh</a:t>
            </a:r>
          </a:p>
          <a:p>
            <a:pPr>
              <a:buFontTx/>
              <a:buNone/>
            </a:pPr>
            <a:endParaRPr lang="en-US" altLang="en-US"/>
          </a:p>
        </p:txBody>
      </p:sp>
      <p:sp>
        <p:nvSpPr>
          <p:cNvPr id="86020" name="Rectangle 4">
            <a:extLst>
              <a:ext uri="{FF2B5EF4-FFF2-40B4-BE49-F238E27FC236}">
                <a16:creationId xmlns:a16="http://schemas.microsoft.com/office/drawing/2014/main" id="{055E299B-87B0-38AF-F723-44B024489E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86021" name="Picture 5">
            <a:extLst>
              <a:ext uri="{FF2B5EF4-FFF2-40B4-BE49-F238E27FC236}">
                <a16:creationId xmlns:a16="http://schemas.microsoft.com/office/drawing/2014/main" id="{8548495C-9135-F6BC-40AB-A0285A83CB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743200"/>
            <a:ext cx="28194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6022" name="Rectangle 6">
            <a:extLst>
              <a:ext uri="{FF2B5EF4-FFF2-40B4-BE49-F238E27FC236}">
                <a16:creationId xmlns:a16="http://schemas.microsoft.com/office/drawing/2014/main" id="{FE5EF1D4-1909-D000-B131-731B6E5359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8550" y="2495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86023" name="Picture 7">
            <a:extLst>
              <a:ext uri="{FF2B5EF4-FFF2-40B4-BE49-F238E27FC236}">
                <a16:creationId xmlns:a16="http://schemas.microsoft.com/office/drawing/2014/main" id="{A8EA83D9-6D1E-1E40-ED16-C57FBB40A4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810000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6024" name="Rectangle 8">
            <a:extLst>
              <a:ext uri="{FF2B5EF4-FFF2-40B4-BE49-F238E27FC236}">
                <a16:creationId xmlns:a16="http://schemas.microsoft.com/office/drawing/2014/main" id="{5464096F-3784-D2D7-52F4-776D50850F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1981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u="sng"/>
              <a:t>bh</a:t>
            </a:r>
          </a:p>
        </p:txBody>
      </p:sp>
      <p:sp>
        <p:nvSpPr>
          <p:cNvPr id="86025" name="Rectangle 9">
            <a:extLst>
              <a:ext uri="{FF2B5EF4-FFF2-40B4-BE49-F238E27FC236}">
                <a16:creationId xmlns:a16="http://schemas.microsoft.com/office/drawing/2014/main" id="{ACEB3078-CFF9-C4E5-4E57-A6468BAB54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2362200"/>
            <a:ext cx="838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400"/>
              <a:t>2</a:t>
            </a:r>
          </a:p>
        </p:txBody>
      </p:sp>
      <p:sp>
        <p:nvSpPr>
          <p:cNvPr id="86026" name="Rectangle 10">
            <a:extLst>
              <a:ext uri="{FF2B5EF4-FFF2-40B4-BE49-F238E27FC236}">
                <a16:creationId xmlns:a16="http://schemas.microsoft.com/office/drawing/2014/main" id="{C8531C09-FF9E-CCB3-460F-B8B5700E64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86027" name="Picture 11">
            <a:extLst>
              <a:ext uri="{FF2B5EF4-FFF2-40B4-BE49-F238E27FC236}">
                <a16:creationId xmlns:a16="http://schemas.microsoft.com/office/drawing/2014/main" id="{29F6ED88-9520-3915-6F8E-A89DF783E5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300" y="2943225"/>
            <a:ext cx="28194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6028" name="Rectangle 12">
            <a:extLst>
              <a:ext uri="{FF2B5EF4-FFF2-40B4-BE49-F238E27FC236}">
                <a16:creationId xmlns:a16="http://schemas.microsoft.com/office/drawing/2014/main" id="{0C94B48E-B793-52ED-3D2B-3526130F4D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76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>
            <a:extLst>
              <a:ext uri="{FF2B5EF4-FFF2-40B4-BE49-F238E27FC236}">
                <a16:creationId xmlns:a16="http://schemas.microsoft.com/office/drawing/2014/main" id="{9A9A6B5C-611D-5978-C770-3BFC604397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600" b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tang" panose="02030600000101010101" pitchFamily="18" charset="-127"/>
              </a:rPr>
              <a:t>Summary so far...</a:t>
            </a:r>
          </a:p>
        </p:txBody>
      </p:sp>
      <p:sp>
        <p:nvSpPr>
          <p:cNvPr id="87043" name="Rectangle 3">
            <a:extLst>
              <a:ext uri="{FF2B5EF4-FFF2-40B4-BE49-F238E27FC236}">
                <a16:creationId xmlns:a16="http://schemas.microsoft.com/office/drawing/2014/main" id="{EF24FE66-F2CF-D2B8-2F1E-A07C7258ED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685800" cy="838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3600"/>
              <a:t>bh</a:t>
            </a:r>
          </a:p>
          <a:p>
            <a:pPr>
              <a:buFontTx/>
              <a:buNone/>
            </a:pPr>
            <a:endParaRPr lang="en-US" altLang="en-US"/>
          </a:p>
        </p:txBody>
      </p:sp>
      <p:sp>
        <p:nvSpPr>
          <p:cNvPr id="87044" name="Rectangle 4">
            <a:extLst>
              <a:ext uri="{FF2B5EF4-FFF2-40B4-BE49-F238E27FC236}">
                <a16:creationId xmlns:a16="http://schemas.microsoft.com/office/drawing/2014/main" id="{CAA54766-AC43-C19C-BB5C-50D70BB803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87045" name="Picture 5">
            <a:extLst>
              <a:ext uri="{FF2B5EF4-FFF2-40B4-BE49-F238E27FC236}">
                <a16:creationId xmlns:a16="http://schemas.microsoft.com/office/drawing/2014/main" id="{1FEC9536-4D1F-88C9-F606-66FFAF67DC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743200"/>
            <a:ext cx="28194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7046" name="Rectangle 6">
            <a:extLst>
              <a:ext uri="{FF2B5EF4-FFF2-40B4-BE49-F238E27FC236}">
                <a16:creationId xmlns:a16="http://schemas.microsoft.com/office/drawing/2014/main" id="{E052797F-0079-B6F7-67BB-56BE1E6ECF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8550" y="2495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87047" name="Picture 7">
            <a:extLst>
              <a:ext uri="{FF2B5EF4-FFF2-40B4-BE49-F238E27FC236}">
                <a16:creationId xmlns:a16="http://schemas.microsoft.com/office/drawing/2014/main" id="{60A77EE1-B99E-10DB-07B3-A085810BD3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733800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7048" name="Rectangle 8">
            <a:extLst>
              <a:ext uri="{FF2B5EF4-FFF2-40B4-BE49-F238E27FC236}">
                <a16:creationId xmlns:a16="http://schemas.microsoft.com/office/drawing/2014/main" id="{95C62885-C636-7DE0-9B7E-229F59F9F4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1981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u="sng"/>
              <a:t>bh</a:t>
            </a:r>
          </a:p>
        </p:txBody>
      </p:sp>
      <p:sp>
        <p:nvSpPr>
          <p:cNvPr id="87049" name="Rectangle 9">
            <a:extLst>
              <a:ext uri="{FF2B5EF4-FFF2-40B4-BE49-F238E27FC236}">
                <a16:creationId xmlns:a16="http://schemas.microsoft.com/office/drawing/2014/main" id="{2E689F88-6255-2B14-6C34-D91DC17B85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2362200"/>
            <a:ext cx="838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400"/>
              <a:t>2</a:t>
            </a:r>
          </a:p>
        </p:txBody>
      </p:sp>
      <p:sp>
        <p:nvSpPr>
          <p:cNvPr id="87050" name="Rectangle 10">
            <a:extLst>
              <a:ext uri="{FF2B5EF4-FFF2-40B4-BE49-F238E27FC236}">
                <a16:creationId xmlns:a16="http://schemas.microsoft.com/office/drawing/2014/main" id="{63FC0EC9-B9B9-0F96-7AEF-FE8A5FA664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87051" name="Picture 11">
            <a:extLst>
              <a:ext uri="{FF2B5EF4-FFF2-40B4-BE49-F238E27FC236}">
                <a16:creationId xmlns:a16="http://schemas.microsoft.com/office/drawing/2014/main" id="{E8581873-68AA-F5E3-FE53-3AB8C81CE0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300" y="2943225"/>
            <a:ext cx="28194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7052" name="Rectangle 12">
            <a:extLst>
              <a:ext uri="{FF2B5EF4-FFF2-40B4-BE49-F238E27FC236}">
                <a16:creationId xmlns:a16="http://schemas.microsoft.com/office/drawing/2014/main" id="{3BAD42E9-8C80-2AF9-7FC8-7A36299532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76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87054" name="Rectangle 14">
            <a:extLst>
              <a:ext uri="{FF2B5EF4-FFF2-40B4-BE49-F238E27FC236}">
                <a16:creationId xmlns:a16="http://schemas.microsoft.com/office/drawing/2014/main" id="{61893E99-EC20-CCEA-6688-3B655931B6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6075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87056" name="Rectangle 16">
            <a:extLst>
              <a:ext uri="{FF2B5EF4-FFF2-40B4-BE49-F238E27FC236}">
                <a16:creationId xmlns:a16="http://schemas.microsoft.com/office/drawing/2014/main" id="{A48CA0FC-56E0-9FC4-24FF-3869F3C143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87055" name="Picture 15">
            <a:extLst>
              <a:ext uri="{FF2B5EF4-FFF2-40B4-BE49-F238E27FC236}">
                <a16:creationId xmlns:a16="http://schemas.microsoft.com/office/drawing/2014/main" id="{FA4B8871-4D97-A1F6-2E4B-AAF29DB918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743200"/>
            <a:ext cx="28194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>
            <a:extLst>
              <a:ext uri="{FF2B5EF4-FFF2-40B4-BE49-F238E27FC236}">
                <a16:creationId xmlns:a16="http://schemas.microsoft.com/office/drawing/2014/main" id="{9E5B40F6-8089-5FD4-F817-5A35D03136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600" b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tang" panose="02030600000101010101" pitchFamily="18" charset="-127"/>
              </a:rPr>
              <a:t>Summary so far...</a:t>
            </a:r>
          </a:p>
        </p:txBody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35952899-4C35-6FCF-AF90-5302476209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685800" cy="838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3600"/>
              <a:t>bh</a:t>
            </a:r>
          </a:p>
          <a:p>
            <a:pPr>
              <a:buFontTx/>
              <a:buNone/>
            </a:pPr>
            <a:endParaRPr lang="en-US" altLang="en-US"/>
          </a:p>
        </p:txBody>
      </p:sp>
      <p:sp>
        <p:nvSpPr>
          <p:cNvPr id="93188" name="Rectangle 4">
            <a:extLst>
              <a:ext uri="{FF2B5EF4-FFF2-40B4-BE49-F238E27FC236}">
                <a16:creationId xmlns:a16="http://schemas.microsoft.com/office/drawing/2014/main" id="{A787B56F-5E52-0A7C-F2EE-B0C744428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93190" name="Rectangle 6">
            <a:extLst>
              <a:ext uri="{FF2B5EF4-FFF2-40B4-BE49-F238E27FC236}">
                <a16:creationId xmlns:a16="http://schemas.microsoft.com/office/drawing/2014/main" id="{B380A46F-BD49-D2B0-5789-BB1236A0AF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8550" y="2495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93191" name="Picture 7">
            <a:extLst>
              <a:ext uri="{FF2B5EF4-FFF2-40B4-BE49-F238E27FC236}">
                <a16:creationId xmlns:a16="http://schemas.microsoft.com/office/drawing/2014/main" id="{098FB861-C218-BBEB-086A-137357A9D3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733800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3192" name="Rectangle 8">
            <a:extLst>
              <a:ext uri="{FF2B5EF4-FFF2-40B4-BE49-F238E27FC236}">
                <a16:creationId xmlns:a16="http://schemas.microsoft.com/office/drawing/2014/main" id="{EF84726D-6655-1EE2-A7C3-924532F4FC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1981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u="sng"/>
              <a:t>bh</a:t>
            </a:r>
          </a:p>
        </p:txBody>
      </p:sp>
      <p:sp>
        <p:nvSpPr>
          <p:cNvPr id="93193" name="Rectangle 9">
            <a:extLst>
              <a:ext uri="{FF2B5EF4-FFF2-40B4-BE49-F238E27FC236}">
                <a16:creationId xmlns:a16="http://schemas.microsoft.com/office/drawing/2014/main" id="{D9961D79-E432-627A-5D25-E535C2DBDF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2362200"/>
            <a:ext cx="838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400"/>
              <a:t>2</a:t>
            </a:r>
          </a:p>
        </p:txBody>
      </p:sp>
      <p:sp>
        <p:nvSpPr>
          <p:cNvPr id="93194" name="Rectangle 10">
            <a:extLst>
              <a:ext uri="{FF2B5EF4-FFF2-40B4-BE49-F238E27FC236}">
                <a16:creationId xmlns:a16="http://schemas.microsoft.com/office/drawing/2014/main" id="{CAB4EB1D-00DF-9130-BD79-5069ED9FD1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93195" name="Picture 11">
            <a:extLst>
              <a:ext uri="{FF2B5EF4-FFF2-40B4-BE49-F238E27FC236}">
                <a16:creationId xmlns:a16="http://schemas.microsoft.com/office/drawing/2014/main" id="{8139CBD8-C1F3-06FD-41E2-2BC53025EA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300" y="2943225"/>
            <a:ext cx="28194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3196" name="Rectangle 12">
            <a:extLst>
              <a:ext uri="{FF2B5EF4-FFF2-40B4-BE49-F238E27FC236}">
                <a16:creationId xmlns:a16="http://schemas.microsoft.com/office/drawing/2014/main" id="{59316BA3-902E-DB40-CCF7-3461E52A9D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76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93197" name="Rectangle 13">
            <a:extLst>
              <a:ext uri="{FF2B5EF4-FFF2-40B4-BE49-F238E27FC236}">
                <a16:creationId xmlns:a16="http://schemas.microsoft.com/office/drawing/2014/main" id="{34FD0AB1-3023-15B3-0D3D-7526B74202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6075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93198" name="Rectangle 14">
            <a:extLst>
              <a:ext uri="{FF2B5EF4-FFF2-40B4-BE49-F238E27FC236}">
                <a16:creationId xmlns:a16="http://schemas.microsoft.com/office/drawing/2014/main" id="{8660219D-A410-4FF6-3CB6-5E9B5744BE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93201" name="Rectangle 17">
            <a:extLst>
              <a:ext uri="{FF2B5EF4-FFF2-40B4-BE49-F238E27FC236}">
                <a16:creationId xmlns:a16="http://schemas.microsoft.com/office/drawing/2014/main" id="{38E0CD3D-5570-AAFE-3862-6471616C9D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93200" name="Picture 16">
            <a:extLst>
              <a:ext uri="{FF2B5EF4-FFF2-40B4-BE49-F238E27FC236}">
                <a16:creationId xmlns:a16="http://schemas.microsoft.com/office/drawing/2014/main" id="{BD350FF9-0C95-9923-165C-D094136F0B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743200"/>
            <a:ext cx="28194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3203" name="Rectangle 19">
            <a:extLst>
              <a:ext uri="{FF2B5EF4-FFF2-40B4-BE49-F238E27FC236}">
                <a16:creationId xmlns:a16="http://schemas.microsoft.com/office/drawing/2014/main" id="{CD3A4DA9-328C-1A61-EDE4-2F3320641B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1475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93202" name="Picture 18">
            <a:extLst>
              <a:ext uri="{FF2B5EF4-FFF2-40B4-BE49-F238E27FC236}">
                <a16:creationId xmlns:a16="http://schemas.microsoft.com/office/drawing/2014/main" id="{6925F71F-2ED8-EBF3-4A09-17BD747EAA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438400"/>
            <a:ext cx="78105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>
            <a:extLst>
              <a:ext uri="{FF2B5EF4-FFF2-40B4-BE49-F238E27FC236}">
                <a16:creationId xmlns:a16="http://schemas.microsoft.com/office/drawing/2014/main" id="{FB1A0D37-47F2-963F-1580-FC5F4124F9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600" b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tang" panose="02030600000101010101" pitchFamily="18" charset="-127"/>
              </a:rPr>
              <a:t>Summary so far...</a:t>
            </a:r>
          </a:p>
        </p:txBody>
      </p:sp>
      <p:sp>
        <p:nvSpPr>
          <p:cNvPr id="94211" name="Rectangle 3">
            <a:extLst>
              <a:ext uri="{FF2B5EF4-FFF2-40B4-BE49-F238E27FC236}">
                <a16:creationId xmlns:a16="http://schemas.microsoft.com/office/drawing/2014/main" id="{96895C90-F793-58E8-957D-A51A73E396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685800" cy="838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3600"/>
              <a:t>bh</a:t>
            </a:r>
          </a:p>
          <a:p>
            <a:pPr>
              <a:buFontTx/>
              <a:buNone/>
            </a:pPr>
            <a:endParaRPr lang="en-US" altLang="en-US"/>
          </a:p>
        </p:txBody>
      </p:sp>
      <p:sp>
        <p:nvSpPr>
          <p:cNvPr id="94212" name="Rectangle 4">
            <a:extLst>
              <a:ext uri="{FF2B5EF4-FFF2-40B4-BE49-F238E27FC236}">
                <a16:creationId xmlns:a16="http://schemas.microsoft.com/office/drawing/2014/main" id="{370B03FA-051E-0BE3-E1FE-A462A2E3D7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94213" name="Rectangle 5">
            <a:extLst>
              <a:ext uri="{FF2B5EF4-FFF2-40B4-BE49-F238E27FC236}">
                <a16:creationId xmlns:a16="http://schemas.microsoft.com/office/drawing/2014/main" id="{A311E708-6409-CBEE-A818-7AB2459123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8550" y="2495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94214" name="Picture 6">
            <a:extLst>
              <a:ext uri="{FF2B5EF4-FFF2-40B4-BE49-F238E27FC236}">
                <a16:creationId xmlns:a16="http://schemas.microsoft.com/office/drawing/2014/main" id="{E32153D3-F403-2740-74FA-72FC60627A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733800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4215" name="Rectangle 7">
            <a:extLst>
              <a:ext uri="{FF2B5EF4-FFF2-40B4-BE49-F238E27FC236}">
                <a16:creationId xmlns:a16="http://schemas.microsoft.com/office/drawing/2014/main" id="{2145E5EC-5B90-FA01-0ADA-E94FA6BB07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1981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u="sng"/>
              <a:t>bh</a:t>
            </a:r>
          </a:p>
        </p:txBody>
      </p:sp>
      <p:sp>
        <p:nvSpPr>
          <p:cNvPr id="94216" name="Rectangle 8">
            <a:extLst>
              <a:ext uri="{FF2B5EF4-FFF2-40B4-BE49-F238E27FC236}">
                <a16:creationId xmlns:a16="http://schemas.microsoft.com/office/drawing/2014/main" id="{479DC7FC-18B5-D232-0A18-79C04D8513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2362200"/>
            <a:ext cx="838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400"/>
              <a:t>2</a:t>
            </a:r>
          </a:p>
        </p:txBody>
      </p:sp>
      <p:sp>
        <p:nvSpPr>
          <p:cNvPr id="94217" name="Rectangle 9">
            <a:extLst>
              <a:ext uri="{FF2B5EF4-FFF2-40B4-BE49-F238E27FC236}">
                <a16:creationId xmlns:a16="http://schemas.microsoft.com/office/drawing/2014/main" id="{48737294-C3AD-FE5B-E834-01FF4F058F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94218" name="Picture 10">
            <a:extLst>
              <a:ext uri="{FF2B5EF4-FFF2-40B4-BE49-F238E27FC236}">
                <a16:creationId xmlns:a16="http://schemas.microsoft.com/office/drawing/2014/main" id="{E4978BC1-23EE-11B2-E0A7-3B7C3B975C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300" y="2943225"/>
            <a:ext cx="28194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4219" name="Rectangle 11">
            <a:extLst>
              <a:ext uri="{FF2B5EF4-FFF2-40B4-BE49-F238E27FC236}">
                <a16:creationId xmlns:a16="http://schemas.microsoft.com/office/drawing/2014/main" id="{C1D7F529-5FCC-CD34-A39E-3AA38AFA2E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76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94220" name="Rectangle 12">
            <a:extLst>
              <a:ext uri="{FF2B5EF4-FFF2-40B4-BE49-F238E27FC236}">
                <a16:creationId xmlns:a16="http://schemas.microsoft.com/office/drawing/2014/main" id="{7263DA9D-F67E-9471-0EF7-62C2031A72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6075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94221" name="Rectangle 13">
            <a:extLst>
              <a:ext uri="{FF2B5EF4-FFF2-40B4-BE49-F238E27FC236}">
                <a16:creationId xmlns:a16="http://schemas.microsoft.com/office/drawing/2014/main" id="{B56CF3C8-B340-8B68-D3ED-626087EC3F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94222" name="Rectangle 14">
            <a:extLst>
              <a:ext uri="{FF2B5EF4-FFF2-40B4-BE49-F238E27FC236}">
                <a16:creationId xmlns:a16="http://schemas.microsoft.com/office/drawing/2014/main" id="{FC2527FB-54E0-4784-757F-5436823C74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94223" name="Picture 15">
            <a:extLst>
              <a:ext uri="{FF2B5EF4-FFF2-40B4-BE49-F238E27FC236}">
                <a16:creationId xmlns:a16="http://schemas.microsoft.com/office/drawing/2014/main" id="{68A2418B-3B86-1812-B1A8-9673E3371A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743200"/>
            <a:ext cx="28194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4224" name="Rectangle 16">
            <a:extLst>
              <a:ext uri="{FF2B5EF4-FFF2-40B4-BE49-F238E27FC236}">
                <a16:creationId xmlns:a16="http://schemas.microsoft.com/office/drawing/2014/main" id="{82630382-C5F9-A1F0-8DCA-1A33BF4972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1475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94225" name="Picture 17">
            <a:extLst>
              <a:ext uri="{FF2B5EF4-FFF2-40B4-BE49-F238E27FC236}">
                <a16:creationId xmlns:a16="http://schemas.microsoft.com/office/drawing/2014/main" id="{D32430F5-09CA-21B9-7FBF-D7896BFA0E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057400"/>
            <a:ext cx="78105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>
            <a:extLst>
              <a:ext uri="{FF2B5EF4-FFF2-40B4-BE49-F238E27FC236}">
                <a16:creationId xmlns:a16="http://schemas.microsoft.com/office/drawing/2014/main" id="{3FFB2DDC-403A-224E-5FD2-4783F444CC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600" b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tang" panose="02030600000101010101" pitchFamily="18" charset="-127"/>
              </a:rPr>
              <a:t>Summary so far...</a:t>
            </a:r>
          </a:p>
        </p:txBody>
      </p:sp>
      <p:sp>
        <p:nvSpPr>
          <p:cNvPr id="95235" name="Rectangle 3">
            <a:extLst>
              <a:ext uri="{FF2B5EF4-FFF2-40B4-BE49-F238E27FC236}">
                <a16:creationId xmlns:a16="http://schemas.microsoft.com/office/drawing/2014/main" id="{D1064E1D-4ECC-AC44-1FD9-EE72122265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685800" cy="838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3600"/>
              <a:t>bh</a:t>
            </a:r>
          </a:p>
          <a:p>
            <a:pPr>
              <a:buFontTx/>
              <a:buNone/>
            </a:pPr>
            <a:endParaRPr lang="en-US" altLang="en-US"/>
          </a:p>
        </p:txBody>
      </p:sp>
      <p:sp>
        <p:nvSpPr>
          <p:cNvPr id="95236" name="Rectangle 4">
            <a:extLst>
              <a:ext uri="{FF2B5EF4-FFF2-40B4-BE49-F238E27FC236}">
                <a16:creationId xmlns:a16="http://schemas.microsoft.com/office/drawing/2014/main" id="{09066B9C-CA67-B710-D5DF-F8F767AAF1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95237" name="Rectangle 5">
            <a:extLst>
              <a:ext uri="{FF2B5EF4-FFF2-40B4-BE49-F238E27FC236}">
                <a16:creationId xmlns:a16="http://schemas.microsoft.com/office/drawing/2014/main" id="{7C23F5A4-E436-1E85-F39E-C925B10EB2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8550" y="2495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95238" name="Picture 6">
            <a:extLst>
              <a:ext uri="{FF2B5EF4-FFF2-40B4-BE49-F238E27FC236}">
                <a16:creationId xmlns:a16="http://schemas.microsoft.com/office/drawing/2014/main" id="{0E031BDD-AE85-3FAD-2159-57AB238436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733800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5239" name="Rectangle 7">
            <a:extLst>
              <a:ext uri="{FF2B5EF4-FFF2-40B4-BE49-F238E27FC236}">
                <a16:creationId xmlns:a16="http://schemas.microsoft.com/office/drawing/2014/main" id="{78DE293B-19EC-2DFA-F09F-9AC17F3CB8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1981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u="sng"/>
              <a:t>bh</a:t>
            </a:r>
          </a:p>
        </p:txBody>
      </p:sp>
      <p:sp>
        <p:nvSpPr>
          <p:cNvPr id="95240" name="Rectangle 8">
            <a:extLst>
              <a:ext uri="{FF2B5EF4-FFF2-40B4-BE49-F238E27FC236}">
                <a16:creationId xmlns:a16="http://schemas.microsoft.com/office/drawing/2014/main" id="{BE5B20FE-5147-90EE-21DC-2EBF1D55F1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2362200"/>
            <a:ext cx="838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400"/>
              <a:t>2</a:t>
            </a:r>
          </a:p>
        </p:txBody>
      </p:sp>
      <p:sp>
        <p:nvSpPr>
          <p:cNvPr id="95241" name="Rectangle 9">
            <a:extLst>
              <a:ext uri="{FF2B5EF4-FFF2-40B4-BE49-F238E27FC236}">
                <a16:creationId xmlns:a16="http://schemas.microsoft.com/office/drawing/2014/main" id="{F02A998B-0363-69E6-0D7D-D195D83450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95242" name="Picture 10">
            <a:extLst>
              <a:ext uri="{FF2B5EF4-FFF2-40B4-BE49-F238E27FC236}">
                <a16:creationId xmlns:a16="http://schemas.microsoft.com/office/drawing/2014/main" id="{D9342B2E-8325-E2C0-273C-92F0ECC6C6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300" y="2943225"/>
            <a:ext cx="28194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5243" name="Rectangle 11">
            <a:extLst>
              <a:ext uri="{FF2B5EF4-FFF2-40B4-BE49-F238E27FC236}">
                <a16:creationId xmlns:a16="http://schemas.microsoft.com/office/drawing/2014/main" id="{9AB646A7-2C8A-CF7F-7E9C-A13D3E5681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76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95244" name="Rectangle 12">
            <a:extLst>
              <a:ext uri="{FF2B5EF4-FFF2-40B4-BE49-F238E27FC236}">
                <a16:creationId xmlns:a16="http://schemas.microsoft.com/office/drawing/2014/main" id="{C932D92B-9829-4E44-8AEF-BE0A87E74B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6075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95245" name="Rectangle 13">
            <a:extLst>
              <a:ext uri="{FF2B5EF4-FFF2-40B4-BE49-F238E27FC236}">
                <a16:creationId xmlns:a16="http://schemas.microsoft.com/office/drawing/2014/main" id="{E51A66F9-7A9C-F2F4-4FFA-174A99770B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95246" name="Rectangle 14">
            <a:extLst>
              <a:ext uri="{FF2B5EF4-FFF2-40B4-BE49-F238E27FC236}">
                <a16:creationId xmlns:a16="http://schemas.microsoft.com/office/drawing/2014/main" id="{AE3DA527-957B-4562-7B82-881FB6CD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95247" name="Picture 15">
            <a:extLst>
              <a:ext uri="{FF2B5EF4-FFF2-40B4-BE49-F238E27FC236}">
                <a16:creationId xmlns:a16="http://schemas.microsoft.com/office/drawing/2014/main" id="{050BBF16-BFD0-2871-2BD0-198825C1AE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743200"/>
            <a:ext cx="28194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5248" name="Rectangle 16">
            <a:extLst>
              <a:ext uri="{FF2B5EF4-FFF2-40B4-BE49-F238E27FC236}">
                <a16:creationId xmlns:a16="http://schemas.microsoft.com/office/drawing/2014/main" id="{8DE8727D-473F-7DF4-7CA9-B707065845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1475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95249" name="Picture 17">
            <a:extLst>
              <a:ext uri="{FF2B5EF4-FFF2-40B4-BE49-F238E27FC236}">
                <a16:creationId xmlns:a16="http://schemas.microsoft.com/office/drawing/2014/main" id="{1840DFDC-939B-1326-6282-45C3BC7CD2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057400"/>
            <a:ext cx="78105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>
            <a:extLst>
              <a:ext uri="{FF2B5EF4-FFF2-40B4-BE49-F238E27FC236}">
                <a16:creationId xmlns:a16="http://schemas.microsoft.com/office/drawing/2014/main" id="{922F82D1-B147-B093-D247-2AFE6BBB44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600" b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tang" panose="02030600000101010101" pitchFamily="18" charset="-127"/>
              </a:rPr>
              <a:t>Summary so far...</a:t>
            </a:r>
          </a:p>
        </p:txBody>
      </p:sp>
      <p:sp>
        <p:nvSpPr>
          <p:cNvPr id="96259" name="Rectangle 3">
            <a:extLst>
              <a:ext uri="{FF2B5EF4-FFF2-40B4-BE49-F238E27FC236}">
                <a16:creationId xmlns:a16="http://schemas.microsoft.com/office/drawing/2014/main" id="{142BB230-8E25-B9E6-76C6-3FE2C7565B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685800" cy="838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3600"/>
              <a:t>bh</a:t>
            </a:r>
          </a:p>
          <a:p>
            <a:pPr>
              <a:buFontTx/>
              <a:buNone/>
            </a:pPr>
            <a:endParaRPr lang="en-US" altLang="en-US"/>
          </a:p>
        </p:txBody>
      </p:sp>
      <p:sp>
        <p:nvSpPr>
          <p:cNvPr id="96260" name="Rectangle 4">
            <a:extLst>
              <a:ext uri="{FF2B5EF4-FFF2-40B4-BE49-F238E27FC236}">
                <a16:creationId xmlns:a16="http://schemas.microsoft.com/office/drawing/2014/main" id="{32FDFC2B-2B7A-DC49-F357-2F0FC0B858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96261" name="Rectangle 5">
            <a:extLst>
              <a:ext uri="{FF2B5EF4-FFF2-40B4-BE49-F238E27FC236}">
                <a16:creationId xmlns:a16="http://schemas.microsoft.com/office/drawing/2014/main" id="{D9C4AD52-6D0E-6F53-CC0E-61F0053CEF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8550" y="2495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96262" name="Picture 6">
            <a:extLst>
              <a:ext uri="{FF2B5EF4-FFF2-40B4-BE49-F238E27FC236}">
                <a16:creationId xmlns:a16="http://schemas.microsoft.com/office/drawing/2014/main" id="{920AB19D-886A-585F-FD41-894F4F1831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733800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6263" name="Rectangle 7">
            <a:extLst>
              <a:ext uri="{FF2B5EF4-FFF2-40B4-BE49-F238E27FC236}">
                <a16:creationId xmlns:a16="http://schemas.microsoft.com/office/drawing/2014/main" id="{A387F72A-B55F-EE1D-B765-71D3756A4B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1981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u="sng"/>
              <a:t>bh</a:t>
            </a:r>
          </a:p>
        </p:txBody>
      </p:sp>
      <p:sp>
        <p:nvSpPr>
          <p:cNvPr id="96264" name="Rectangle 8">
            <a:extLst>
              <a:ext uri="{FF2B5EF4-FFF2-40B4-BE49-F238E27FC236}">
                <a16:creationId xmlns:a16="http://schemas.microsoft.com/office/drawing/2014/main" id="{919824B6-38CF-B651-B6B3-2618A242A1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2362200"/>
            <a:ext cx="838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400"/>
              <a:t>2</a:t>
            </a:r>
          </a:p>
        </p:txBody>
      </p:sp>
      <p:sp>
        <p:nvSpPr>
          <p:cNvPr id="96265" name="Rectangle 9">
            <a:extLst>
              <a:ext uri="{FF2B5EF4-FFF2-40B4-BE49-F238E27FC236}">
                <a16:creationId xmlns:a16="http://schemas.microsoft.com/office/drawing/2014/main" id="{45E083F2-464F-D044-E75A-944407645D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96266" name="Picture 10">
            <a:extLst>
              <a:ext uri="{FF2B5EF4-FFF2-40B4-BE49-F238E27FC236}">
                <a16:creationId xmlns:a16="http://schemas.microsoft.com/office/drawing/2014/main" id="{D9FD5B9E-C243-F119-BA51-C4205B6A33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300" y="2943225"/>
            <a:ext cx="28194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6267" name="Rectangle 11">
            <a:extLst>
              <a:ext uri="{FF2B5EF4-FFF2-40B4-BE49-F238E27FC236}">
                <a16:creationId xmlns:a16="http://schemas.microsoft.com/office/drawing/2014/main" id="{6D39ADEA-CE69-AF5C-C73C-1FCA3A64AB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76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96268" name="Rectangle 12">
            <a:extLst>
              <a:ext uri="{FF2B5EF4-FFF2-40B4-BE49-F238E27FC236}">
                <a16:creationId xmlns:a16="http://schemas.microsoft.com/office/drawing/2014/main" id="{CBCA37A7-22C6-E332-ADF1-303EA1F00B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6075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96269" name="Rectangle 13">
            <a:extLst>
              <a:ext uri="{FF2B5EF4-FFF2-40B4-BE49-F238E27FC236}">
                <a16:creationId xmlns:a16="http://schemas.microsoft.com/office/drawing/2014/main" id="{83D168D5-78DC-E725-CEC5-C0890A5A19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96270" name="Rectangle 14">
            <a:extLst>
              <a:ext uri="{FF2B5EF4-FFF2-40B4-BE49-F238E27FC236}">
                <a16:creationId xmlns:a16="http://schemas.microsoft.com/office/drawing/2014/main" id="{1EF1E1D6-B983-5263-F721-BA1C8DEBA9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96271" name="Picture 15">
            <a:extLst>
              <a:ext uri="{FF2B5EF4-FFF2-40B4-BE49-F238E27FC236}">
                <a16:creationId xmlns:a16="http://schemas.microsoft.com/office/drawing/2014/main" id="{455E1D70-154B-B334-201C-C3C6973978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743200"/>
            <a:ext cx="28194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6272" name="Rectangle 16">
            <a:extLst>
              <a:ext uri="{FF2B5EF4-FFF2-40B4-BE49-F238E27FC236}">
                <a16:creationId xmlns:a16="http://schemas.microsoft.com/office/drawing/2014/main" id="{ED445649-4739-CBF4-18A2-3B896E2AEF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1475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96273" name="Picture 17">
            <a:extLst>
              <a:ext uri="{FF2B5EF4-FFF2-40B4-BE49-F238E27FC236}">
                <a16:creationId xmlns:a16="http://schemas.microsoft.com/office/drawing/2014/main" id="{A9A912D8-AFB1-DF83-5259-3614831861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57400"/>
            <a:ext cx="78105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>
            <a:extLst>
              <a:ext uri="{FF2B5EF4-FFF2-40B4-BE49-F238E27FC236}">
                <a16:creationId xmlns:a16="http://schemas.microsoft.com/office/drawing/2014/main" id="{483AC097-D96B-5666-F54D-AC2975A2CE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600" b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tang" panose="02030600000101010101" pitchFamily="18" charset="-127"/>
              </a:rPr>
              <a:t>Summary so far...</a:t>
            </a:r>
          </a:p>
        </p:txBody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id="{36AA2740-E7F7-BA32-040A-7004283DAE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685800" cy="838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3600"/>
              <a:t>bh</a:t>
            </a:r>
          </a:p>
          <a:p>
            <a:pPr>
              <a:buFontTx/>
              <a:buNone/>
            </a:pPr>
            <a:endParaRPr lang="en-US" altLang="en-US"/>
          </a:p>
        </p:txBody>
      </p:sp>
      <p:sp>
        <p:nvSpPr>
          <p:cNvPr id="97284" name="Rectangle 4">
            <a:extLst>
              <a:ext uri="{FF2B5EF4-FFF2-40B4-BE49-F238E27FC236}">
                <a16:creationId xmlns:a16="http://schemas.microsoft.com/office/drawing/2014/main" id="{3792570D-E61A-C7DB-74DF-D05DC277C9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97285" name="Rectangle 5">
            <a:extLst>
              <a:ext uri="{FF2B5EF4-FFF2-40B4-BE49-F238E27FC236}">
                <a16:creationId xmlns:a16="http://schemas.microsoft.com/office/drawing/2014/main" id="{1DED1F55-1610-9681-974B-C28BC2A35F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8550" y="2495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97286" name="Picture 6">
            <a:extLst>
              <a:ext uri="{FF2B5EF4-FFF2-40B4-BE49-F238E27FC236}">
                <a16:creationId xmlns:a16="http://schemas.microsoft.com/office/drawing/2014/main" id="{F0D57832-2428-9F83-85FE-2CE96650DF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733800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7287" name="Rectangle 7">
            <a:extLst>
              <a:ext uri="{FF2B5EF4-FFF2-40B4-BE49-F238E27FC236}">
                <a16:creationId xmlns:a16="http://schemas.microsoft.com/office/drawing/2014/main" id="{0F7EDAEC-3D23-A28A-EFF3-10FC47F38F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1981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u="sng"/>
              <a:t>bh</a:t>
            </a:r>
          </a:p>
        </p:txBody>
      </p:sp>
      <p:sp>
        <p:nvSpPr>
          <p:cNvPr id="97288" name="Rectangle 8">
            <a:extLst>
              <a:ext uri="{FF2B5EF4-FFF2-40B4-BE49-F238E27FC236}">
                <a16:creationId xmlns:a16="http://schemas.microsoft.com/office/drawing/2014/main" id="{FA90E0B4-52B7-A238-6355-0C2AB54DF9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2362200"/>
            <a:ext cx="838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400"/>
              <a:t>2</a:t>
            </a:r>
          </a:p>
        </p:txBody>
      </p:sp>
      <p:sp>
        <p:nvSpPr>
          <p:cNvPr id="97289" name="Rectangle 9">
            <a:extLst>
              <a:ext uri="{FF2B5EF4-FFF2-40B4-BE49-F238E27FC236}">
                <a16:creationId xmlns:a16="http://schemas.microsoft.com/office/drawing/2014/main" id="{B0D1EF59-7E3F-42F4-C6EC-4A352BD52A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97290" name="Picture 10">
            <a:extLst>
              <a:ext uri="{FF2B5EF4-FFF2-40B4-BE49-F238E27FC236}">
                <a16:creationId xmlns:a16="http://schemas.microsoft.com/office/drawing/2014/main" id="{FCA09B52-525D-FDAA-57FF-5F7CFED03D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300" y="2943225"/>
            <a:ext cx="28194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7291" name="Rectangle 11">
            <a:extLst>
              <a:ext uri="{FF2B5EF4-FFF2-40B4-BE49-F238E27FC236}">
                <a16:creationId xmlns:a16="http://schemas.microsoft.com/office/drawing/2014/main" id="{002F536F-237E-F4F5-8278-B3AD530294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76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97292" name="Rectangle 12">
            <a:extLst>
              <a:ext uri="{FF2B5EF4-FFF2-40B4-BE49-F238E27FC236}">
                <a16:creationId xmlns:a16="http://schemas.microsoft.com/office/drawing/2014/main" id="{9C5CEC3A-4835-B728-0119-104DEBC67A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6075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97293" name="Rectangle 13">
            <a:extLst>
              <a:ext uri="{FF2B5EF4-FFF2-40B4-BE49-F238E27FC236}">
                <a16:creationId xmlns:a16="http://schemas.microsoft.com/office/drawing/2014/main" id="{36F1DD55-D739-33ED-2900-0F3771A451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97294" name="Rectangle 14">
            <a:extLst>
              <a:ext uri="{FF2B5EF4-FFF2-40B4-BE49-F238E27FC236}">
                <a16:creationId xmlns:a16="http://schemas.microsoft.com/office/drawing/2014/main" id="{C19A43F6-7CD1-2BA4-49AF-54DD59981B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97295" name="Picture 15">
            <a:extLst>
              <a:ext uri="{FF2B5EF4-FFF2-40B4-BE49-F238E27FC236}">
                <a16:creationId xmlns:a16="http://schemas.microsoft.com/office/drawing/2014/main" id="{493EDFCB-8AE9-F70D-95AE-F0C09D755F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743200"/>
            <a:ext cx="28194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7296" name="Rectangle 16">
            <a:extLst>
              <a:ext uri="{FF2B5EF4-FFF2-40B4-BE49-F238E27FC236}">
                <a16:creationId xmlns:a16="http://schemas.microsoft.com/office/drawing/2014/main" id="{CB2AB5B1-ECD7-47FD-95D7-D63C9E1F83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1475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97297" name="Picture 17">
            <a:extLst>
              <a:ext uri="{FF2B5EF4-FFF2-40B4-BE49-F238E27FC236}">
                <a16:creationId xmlns:a16="http://schemas.microsoft.com/office/drawing/2014/main" id="{6B3E7737-241C-686A-5356-2A21B35457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62200"/>
            <a:ext cx="78105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>
            <a:extLst>
              <a:ext uri="{FF2B5EF4-FFF2-40B4-BE49-F238E27FC236}">
                <a16:creationId xmlns:a16="http://schemas.microsoft.com/office/drawing/2014/main" id="{3A163E66-BF9B-25DE-8810-1F20CD44D2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600" b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tang" panose="02030600000101010101" pitchFamily="18" charset="-127"/>
              </a:rPr>
              <a:t>Summary so far...</a:t>
            </a:r>
          </a:p>
        </p:txBody>
      </p:sp>
      <p:sp>
        <p:nvSpPr>
          <p:cNvPr id="98307" name="Rectangle 3">
            <a:extLst>
              <a:ext uri="{FF2B5EF4-FFF2-40B4-BE49-F238E27FC236}">
                <a16:creationId xmlns:a16="http://schemas.microsoft.com/office/drawing/2014/main" id="{6C58F296-D7D4-4235-E126-24EC0C3B91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685800" cy="838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3600"/>
              <a:t>bh</a:t>
            </a:r>
          </a:p>
          <a:p>
            <a:pPr>
              <a:buFontTx/>
              <a:buNone/>
            </a:pPr>
            <a:endParaRPr lang="en-US" altLang="en-US"/>
          </a:p>
        </p:txBody>
      </p:sp>
      <p:sp>
        <p:nvSpPr>
          <p:cNvPr id="98308" name="Rectangle 4">
            <a:extLst>
              <a:ext uri="{FF2B5EF4-FFF2-40B4-BE49-F238E27FC236}">
                <a16:creationId xmlns:a16="http://schemas.microsoft.com/office/drawing/2014/main" id="{A72B60FE-C089-36BB-E92F-ACB05FB51D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98309" name="Rectangle 5">
            <a:extLst>
              <a:ext uri="{FF2B5EF4-FFF2-40B4-BE49-F238E27FC236}">
                <a16:creationId xmlns:a16="http://schemas.microsoft.com/office/drawing/2014/main" id="{3344D75B-CD8C-688F-BB15-F634079758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8550" y="2495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98310" name="Picture 6">
            <a:extLst>
              <a:ext uri="{FF2B5EF4-FFF2-40B4-BE49-F238E27FC236}">
                <a16:creationId xmlns:a16="http://schemas.microsoft.com/office/drawing/2014/main" id="{A93C5D55-B7A8-A117-DB03-8608EAD6EF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733800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8311" name="Rectangle 7">
            <a:extLst>
              <a:ext uri="{FF2B5EF4-FFF2-40B4-BE49-F238E27FC236}">
                <a16:creationId xmlns:a16="http://schemas.microsoft.com/office/drawing/2014/main" id="{E8CB4D97-B217-674A-957C-41E6C13F94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1981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u="sng"/>
              <a:t>bh</a:t>
            </a:r>
          </a:p>
        </p:txBody>
      </p:sp>
      <p:sp>
        <p:nvSpPr>
          <p:cNvPr id="98312" name="Rectangle 8">
            <a:extLst>
              <a:ext uri="{FF2B5EF4-FFF2-40B4-BE49-F238E27FC236}">
                <a16:creationId xmlns:a16="http://schemas.microsoft.com/office/drawing/2014/main" id="{AE14BF93-A874-6CC8-5CC7-655C8A028E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2362200"/>
            <a:ext cx="838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400"/>
              <a:t>2</a:t>
            </a:r>
          </a:p>
        </p:txBody>
      </p:sp>
      <p:sp>
        <p:nvSpPr>
          <p:cNvPr id="98313" name="Rectangle 9">
            <a:extLst>
              <a:ext uri="{FF2B5EF4-FFF2-40B4-BE49-F238E27FC236}">
                <a16:creationId xmlns:a16="http://schemas.microsoft.com/office/drawing/2014/main" id="{CE75B42B-EB62-B581-CEB7-F47A50F13F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98314" name="Picture 10">
            <a:extLst>
              <a:ext uri="{FF2B5EF4-FFF2-40B4-BE49-F238E27FC236}">
                <a16:creationId xmlns:a16="http://schemas.microsoft.com/office/drawing/2014/main" id="{C51C6E78-6744-B097-CA05-9D8DA62F7F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300" y="2943225"/>
            <a:ext cx="28194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8315" name="Rectangle 11">
            <a:extLst>
              <a:ext uri="{FF2B5EF4-FFF2-40B4-BE49-F238E27FC236}">
                <a16:creationId xmlns:a16="http://schemas.microsoft.com/office/drawing/2014/main" id="{D310D8A7-1ACC-5328-257F-87F9A70065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76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98316" name="Rectangle 12">
            <a:extLst>
              <a:ext uri="{FF2B5EF4-FFF2-40B4-BE49-F238E27FC236}">
                <a16:creationId xmlns:a16="http://schemas.microsoft.com/office/drawing/2014/main" id="{F07E8A6C-E63A-4D42-2FFD-48ECF9FD0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6075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98317" name="Rectangle 13">
            <a:extLst>
              <a:ext uri="{FF2B5EF4-FFF2-40B4-BE49-F238E27FC236}">
                <a16:creationId xmlns:a16="http://schemas.microsoft.com/office/drawing/2014/main" id="{F4EAFBEC-7978-5172-950C-334BA02739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98318" name="Rectangle 14">
            <a:extLst>
              <a:ext uri="{FF2B5EF4-FFF2-40B4-BE49-F238E27FC236}">
                <a16:creationId xmlns:a16="http://schemas.microsoft.com/office/drawing/2014/main" id="{BF0C7A22-2B60-23A1-DB7E-C704A013AE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98319" name="Picture 15">
            <a:extLst>
              <a:ext uri="{FF2B5EF4-FFF2-40B4-BE49-F238E27FC236}">
                <a16:creationId xmlns:a16="http://schemas.microsoft.com/office/drawing/2014/main" id="{025C06F6-7CF0-6A0E-CD5B-6E15CA0A53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743200"/>
            <a:ext cx="28194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8320" name="Rectangle 16">
            <a:extLst>
              <a:ext uri="{FF2B5EF4-FFF2-40B4-BE49-F238E27FC236}">
                <a16:creationId xmlns:a16="http://schemas.microsoft.com/office/drawing/2014/main" id="{7AF0A72F-E1CD-AD33-7985-BEECA2C59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1475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98321" name="Picture 17">
            <a:extLst>
              <a:ext uri="{FF2B5EF4-FFF2-40B4-BE49-F238E27FC236}">
                <a16:creationId xmlns:a16="http://schemas.microsoft.com/office/drawing/2014/main" id="{09083FDF-B34D-999E-A2DC-EA5126BA35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" y="2762250"/>
            <a:ext cx="78105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>
            <a:extLst>
              <a:ext uri="{FF2B5EF4-FFF2-40B4-BE49-F238E27FC236}">
                <a16:creationId xmlns:a16="http://schemas.microsoft.com/office/drawing/2014/main" id="{E0AD92A2-F729-6AA9-A0B0-62152A086F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600" b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tang" panose="02030600000101010101" pitchFamily="18" charset="-127"/>
              </a:rPr>
              <a:t>Summary so far...</a:t>
            </a:r>
          </a:p>
        </p:txBody>
      </p:sp>
      <p:sp>
        <p:nvSpPr>
          <p:cNvPr id="90115" name="Rectangle 3">
            <a:extLst>
              <a:ext uri="{FF2B5EF4-FFF2-40B4-BE49-F238E27FC236}">
                <a16:creationId xmlns:a16="http://schemas.microsoft.com/office/drawing/2014/main" id="{A09DE618-A02A-34FB-3067-E9413EB101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685800" cy="838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3600"/>
              <a:t>bh</a:t>
            </a:r>
          </a:p>
          <a:p>
            <a:pPr>
              <a:buFontTx/>
              <a:buNone/>
            </a:pPr>
            <a:endParaRPr lang="en-US" altLang="en-US"/>
          </a:p>
        </p:txBody>
      </p:sp>
      <p:sp>
        <p:nvSpPr>
          <p:cNvPr id="90116" name="Rectangle 4">
            <a:extLst>
              <a:ext uri="{FF2B5EF4-FFF2-40B4-BE49-F238E27FC236}">
                <a16:creationId xmlns:a16="http://schemas.microsoft.com/office/drawing/2014/main" id="{372DE79F-8C40-FEDA-9775-B9FA8E07F1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90117" name="Picture 5">
            <a:extLst>
              <a:ext uri="{FF2B5EF4-FFF2-40B4-BE49-F238E27FC236}">
                <a16:creationId xmlns:a16="http://schemas.microsoft.com/office/drawing/2014/main" id="{99BE5F8B-D258-B1AF-D362-7C6BEF76E8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743200"/>
            <a:ext cx="28194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0118" name="Rectangle 6">
            <a:extLst>
              <a:ext uri="{FF2B5EF4-FFF2-40B4-BE49-F238E27FC236}">
                <a16:creationId xmlns:a16="http://schemas.microsoft.com/office/drawing/2014/main" id="{FEDD1E99-8315-0035-CD19-98C40848BC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8550" y="2495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90119" name="Picture 7">
            <a:extLst>
              <a:ext uri="{FF2B5EF4-FFF2-40B4-BE49-F238E27FC236}">
                <a16:creationId xmlns:a16="http://schemas.microsoft.com/office/drawing/2014/main" id="{57B28710-F39E-B1F2-210F-1192E96832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733800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0120" name="Rectangle 8">
            <a:extLst>
              <a:ext uri="{FF2B5EF4-FFF2-40B4-BE49-F238E27FC236}">
                <a16:creationId xmlns:a16="http://schemas.microsoft.com/office/drawing/2014/main" id="{DF09D351-D039-71BA-5913-04BC90E93A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1981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u="sng"/>
              <a:t>bh</a:t>
            </a:r>
          </a:p>
        </p:txBody>
      </p:sp>
      <p:sp>
        <p:nvSpPr>
          <p:cNvPr id="90121" name="Rectangle 9">
            <a:extLst>
              <a:ext uri="{FF2B5EF4-FFF2-40B4-BE49-F238E27FC236}">
                <a16:creationId xmlns:a16="http://schemas.microsoft.com/office/drawing/2014/main" id="{FF8333DD-931E-A7C9-C56E-F5A1DF2DE2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2362200"/>
            <a:ext cx="838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400"/>
              <a:t>2</a:t>
            </a:r>
          </a:p>
        </p:txBody>
      </p:sp>
      <p:sp>
        <p:nvSpPr>
          <p:cNvPr id="90122" name="Rectangle 10">
            <a:extLst>
              <a:ext uri="{FF2B5EF4-FFF2-40B4-BE49-F238E27FC236}">
                <a16:creationId xmlns:a16="http://schemas.microsoft.com/office/drawing/2014/main" id="{303DAB4C-2DE3-E2D6-120A-4FE42224EC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90123" name="Picture 11">
            <a:extLst>
              <a:ext uri="{FF2B5EF4-FFF2-40B4-BE49-F238E27FC236}">
                <a16:creationId xmlns:a16="http://schemas.microsoft.com/office/drawing/2014/main" id="{C9A5C4EF-1176-D6FC-4620-7833B9FD69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300" y="2943225"/>
            <a:ext cx="28194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0124" name="Rectangle 12">
            <a:extLst>
              <a:ext uri="{FF2B5EF4-FFF2-40B4-BE49-F238E27FC236}">
                <a16:creationId xmlns:a16="http://schemas.microsoft.com/office/drawing/2014/main" id="{B69C82CC-68DD-07A2-D777-EC3CBFFB68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76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90125" name="Rectangle 13">
            <a:extLst>
              <a:ext uri="{FF2B5EF4-FFF2-40B4-BE49-F238E27FC236}">
                <a16:creationId xmlns:a16="http://schemas.microsoft.com/office/drawing/2014/main" id="{5E2BC250-B4D7-E893-4E81-F2CE3D56CF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6075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90126" name="Picture 14">
            <a:extLst>
              <a:ext uri="{FF2B5EF4-FFF2-40B4-BE49-F238E27FC236}">
                <a16:creationId xmlns:a16="http://schemas.microsoft.com/office/drawing/2014/main" id="{DF73B6A7-EFED-0EF9-82C4-BE2762DF59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76800"/>
            <a:ext cx="337185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593E1D0C-ED86-986B-0690-599A40AF569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0" y="228600"/>
            <a:ext cx="7772400" cy="1143000"/>
          </a:xfrm>
        </p:spPr>
        <p:txBody>
          <a:bodyPr anchor="ctr"/>
          <a:lstStyle/>
          <a:p>
            <a:r>
              <a:rPr lang="en-US" altLang="en-US" b="1">
                <a:solidFill>
                  <a:srgbClr val="FF3300"/>
                </a:solidFill>
                <a:latin typeface="Batang" panose="02030600000101010101" pitchFamily="18" charset="-127"/>
              </a:rPr>
              <a:t>Rectangle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060F18E1-CF2E-1DC8-BEF4-22450BDBAEC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33400" y="3124200"/>
            <a:ext cx="4876800" cy="609600"/>
          </a:xfrm>
        </p:spPr>
        <p:txBody>
          <a:bodyPr/>
          <a:lstStyle/>
          <a:p>
            <a:r>
              <a:rPr lang="en-US" altLang="en-US" sz="3200"/>
              <a:t>What is the area formula?</a:t>
            </a:r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C7B240C4-AF9C-456F-725F-3C9957BD76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3124200"/>
            <a:ext cx="914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bh</a:t>
            </a:r>
          </a:p>
        </p:txBody>
      </p:sp>
      <p:sp>
        <p:nvSpPr>
          <p:cNvPr id="14341" name="Rectangle 5">
            <a:extLst>
              <a:ext uri="{FF2B5EF4-FFF2-40B4-BE49-F238E27FC236}">
                <a16:creationId xmlns:a16="http://schemas.microsoft.com/office/drawing/2014/main" id="{E8C27FF1-BE55-3B46-0096-44E7FED3FE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733800"/>
            <a:ext cx="6172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What other shape has 4 right angles?</a:t>
            </a:r>
          </a:p>
        </p:txBody>
      </p:sp>
      <p:sp>
        <p:nvSpPr>
          <p:cNvPr id="14342" name="Rectangle 6">
            <a:extLst>
              <a:ext uri="{FF2B5EF4-FFF2-40B4-BE49-F238E27FC236}">
                <a16:creationId xmlns:a16="http://schemas.microsoft.com/office/drawing/2014/main" id="{2FACA45D-04E5-B62A-F345-56436E891F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3657600"/>
            <a:ext cx="1828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Square!</a:t>
            </a:r>
          </a:p>
        </p:txBody>
      </p:sp>
      <p:sp>
        <p:nvSpPr>
          <p:cNvPr id="14343" name="Rectangle 7">
            <a:extLst>
              <a:ext uri="{FF2B5EF4-FFF2-40B4-BE49-F238E27FC236}">
                <a16:creationId xmlns:a16="http://schemas.microsoft.com/office/drawing/2014/main" id="{9196A998-A8B9-A9E3-9136-BA24376989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5105400"/>
            <a:ext cx="45720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Can we use the same </a:t>
            </a:r>
          </a:p>
          <a:p>
            <a:r>
              <a:rPr lang="en-US" altLang="en-US"/>
              <a:t>area formula?</a:t>
            </a:r>
          </a:p>
        </p:txBody>
      </p:sp>
      <p:sp>
        <p:nvSpPr>
          <p:cNvPr id="14344" name="Rectangle 8">
            <a:extLst>
              <a:ext uri="{FF2B5EF4-FFF2-40B4-BE49-F238E27FC236}">
                <a16:creationId xmlns:a16="http://schemas.microsoft.com/office/drawing/2014/main" id="{71045EF3-133B-32C4-E1BF-6A7CDBF75E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4345" name="Picture 9">
            <a:extLst>
              <a:ext uri="{FF2B5EF4-FFF2-40B4-BE49-F238E27FC236}">
                <a16:creationId xmlns:a16="http://schemas.microsoft.com/office/drawing/2014/main" id="{A9462F0D-5C71-D277-59F9-9FD90C6E48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300" y="1676400"/>
            <a:ext cx="28194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46" name="Rectangle 10">
            <a:extLst>
              <a:ext uri="{FF2B5EF4-FFF2-40B4-BE49-F238E27FC236}">
                <a16:creationId xmlns:a16="http://schemas.microsoft.com/office/drawing/2014/main" id="{31020795-E708-718C-BF78-7E58E46EC4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8550" y="2495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4347" name="Picture 11">
            <a:extLst>
              <a:ext uri="{FF2B5EF4-FFF2-40B4-BE49-F238E27FC236}">
                <a16:creationId xmlns:a16="http://schemas.microsoft.com/office/drawing/2014/main" id="{F1C5FB9E-09E4-FCA5-4891-EF5B6C74F2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267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8" name="Picture 12">
            <a:extLst>
              <a:ext uri="{FF2B5EF4-FFF2-40B4-BE49-F238E27FC236}">
                <a16:creationId xmlns:a16="http://schemas.microsoft.com/office/drawing/2014/main" id="{8F671756-79D1-D09C-2407-4234030B63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81000"/>
            <a:ext cx="1474788" cy="156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>
            <a:extLst>
              <a:ext uri="{FF2B5EF4-FFF2-40B4-BE49-F238E27FC236}">
                <a16:creationId xmlns:a16="http://schemas.microsoft.com/office/drawing/2014/main" id="{2A4F11D1-205A-9EE0-E85B-110C517E99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600" b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tang" panose="02030600000101010101" pitchFamily="18" charset="-127"/>
              </a:rPr>
              <a:t>Summary so far...</a:t>
            </a:r>
          </a:p>
        </p:txBody>
      </p:sp>
      <p:sp>
        <p:nvSpPr>
          <p:cNvPr id="88067" name="Rectangle 3">
            <a:extLst>
              <a:ext uri="{FF2B5EF4-FFF2-40B4-BE49-F238E27FC236}">
                <a16:creationId xmlns:a16="http://schemas.microsoft.com/office/drawing/2014/main" id="{05A1715B-30A7-0FF2-34A9-3AA26CA839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685800" cy="838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3600"/>
              <a:t>bh</a:t>
            </a:r>
          </a:p>
          <a:p>
            <a:pPr>
              <a:buFontTx/>
              <a:buNone/>
            </a:pPr>
            <a:endParaRPr lang="en-US" altLang="en-US"/>
          </a:p>
        </p:txBody>
      </p:sp>
      <p:sp>
        <p:nvSpPr>
          <p:cNvPr id="88068" name="Rectangle 4">
            <a:extLst>
              <a:ext uri="{FF2B5EF4-FFF2-40B4-BE49-F238E27FC236}">
                <a16:creationId xmlns:a16="http://schemas.microsoft.com/office/drawing/2014/main" id="{48872F99-3991-9D64-C7C9-806AEFE2D3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88069" name="Picture 5">
            <a:extLst>
              <a:ext uri="{FF2B5EF4-FFF2-40B4-BE49-F238E27FC236}">
                <a16:creationId xmlns:a16="http://schemas.microsoft.com/office/drawing/2014/main" id="{0345E815-94CF-0780-4EE5-AE6D6C77F2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743200"/>
            <a:ext cx="28194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8070" name="Rectangle 6">
            <a:extLst>
              <a:ext uri="{FF2B5EF4-FFF2-40B4-BE49-F238E27FC236}">
                <a16:creationId xmlns:a16="http://schemas.microsoft.com/office/drawing/2014/main" id="{BB2E6286-669A-6CD7-BDD1-213EBF260E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8550" y="2495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88071" name="Picture 7">
            <a:extLst>
              <a:ext uri="{FF2B5EF4-FFF2-40B4-BE49-F238E27FC236}">
                <a16:creationId xmlns:a16="http://schemas.microsoft.com/office/drawing/2014/main" id="{FEB9323C-B114-B3DA-7E6F-8444E413C8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733800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8072" name="Rectangle 8">
            <a:extLst>
              <a:ext uri="{FF2B5EF4-FFF2-40B4-BE49-F238E27FC236}">
                <a16:creationId xmlns:a16="http://schemas.microsoft.com/office/drawing/2014/main" id="{E430F73C-2D37-27A0-6347-9E628B0960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1981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u="sng"/>
              <a:t>bh</a:t>
            </a:r>
          </a:p>
        </p:txBody>
      </p:sp>
      <p:sp>
        <p:nvSpPr>
          <p:cNvPr id="88073" name="Rectangle 9">
            <a:extLst>
              <a:ext uri="{FF2B5EF4-FFF2-40B4-BE49-F238E27FC236}">
                <a16:creationId xmlns:a16="http://schemas.microsoft.com/office/drawing/2014/main" id="{A3631231-013D-F7DA-C43D-ED64453BF1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2362200"/>
            <a:ext cx="838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400"/>
              <a:t>2</a:t>
            </a:r>
          </a:p>
        </p:txBody>
      </p:sp>
      <p:sp>
        <p:nvSpPr>
          <p:cNvPr id="88074" name="Rectangle 10">
            <a:extLst>
              <a:ext uri="{FF2B5EF4-FFF2-40B4-BE49-F238E27FC236}">
                <a16:creationId xmlns:a16="http://schemas.microsoft.com/office/drawing/2014/main" id="{00104A40-C5F2-DB2A-3680-A21A7F774A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88075" name="Picture 11">
            <a:extLst>
              <a:ext uri="{FF2B5EF4-FFF2-40B4-BE49-F238E27FC236}">
                <a16:creationId xmlns:a16="http://schemas.microsoft.com/office/drawing/2014/main" id="{A7727EB5-25DD-205A-866B-A9EC242483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300" y="2943225"/>
            <a:ext cx="28194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8076" name="Rectangle 12">
            <a:extLst>
              <a:ext uri="{FF2B5EF4-FFF2-40B4-BE49-F238E27FC236}">
                <a16:creationId xmlns:a16="http://schemas.microsoft.com/office/drawing/2014/main" id="{9514D881-C8A5-1A3D-FF69-BFFEE7F08E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76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88077" name="Rectangle 13">
            <a:extLst>
              <a:ext uri="{FF2B5EF4-FFF2-40B4-BE49-F238E27FC236}">
                <a16:creationId xmlns:a16="http://schemas.microsoft.com/office/drawing/2014/main" id="{E012CB2C-F244-4B81-B102-B606D22FB7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6075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88078" name="Picture 14">
            <a:extLst>
              <a:ext uri="{FF2B5EF4-FFF2-40B4-BE49-F238E27FC236}">
                <a16:creationId xmlns:a16="http://schemas.microsoft.com/office/drawing/2014/main" id="{EF03E3CA-8731-7815-5519-813BEB5DEE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76800"/>
            <a:ext cx="337185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8080" name="Rectangle 16">
            <a:extLst>
              <a:ext uri="{FF2B5EF4-FFF2-40B4-BE49-F238E27FC236}">
                <a16:creationId xmlns:a16="http://schemas.microsoft.com/office/drawing/2014/main" id="{D2AFE2DC-A7A7-E030-335C-C81A319EB2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8038" y="29098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88079" name="Picture 15">
            <a:extLst>
              <a:ext uri="{FF2B5EF4-FFF2-40B4-BE49-F238E27FC236}">
                <a16:creationId xmlns:a16="http://schemas.microsoft.com/office/drawing/2014/main" id="{5F266257-C048-BDF0-B07A-75A382E4FB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867400"/>
            <a:ext cx="1828800" cy="776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>
            <a:extLst>
              <a:ext uri="{FF2B5EF4-FFF2-40B4-BE49-F238E27FC236}">
                <a16:creationId xmlns:a16="http://schemas.microsoft.com/office/drawing/2014/main" id="{626FD82F-FB28-5C72-FCB6-6ADF69D72E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600" b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tang" panose="02030600000101010101" pitchFamily="18" charset="-127"/>
              </a:rPr>
              <a:t>Summary so far...</a:t>
            </a:r>
          </a:p>
        </p:txBody>
      </p:sp>
      <p:sp>
        <p:nvSpPr>
          <p:cNvPr id="89091" name="Rectangle 3">
            <a:extLst>
              <a:ext uri="{FF2B5EF4-FFF2-40B4-BE49-F238E27FC236}">
                <a16:creationId xmlns:a16="http://schemas.microsoft.com/office/drawing/2014/main" id="{1E3C7532-6DC1-9DB9-006A-FA9C3B4561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685800" cy="838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3600"/>
              <a:t>bh</a:t>
            </a:r>
          </a:p>
          <a:p>
            <a:pPr>
              <a:buFontTx/>
              <a:buNone/>
            </a:pPr>
            <a:endParaRPr lang="en-US" altLang="en-US"/>
          </a:p>
        </p:txBody>
      </p:sp>
      <p:sp>
        <p:nvSpPr>
          <p:cNvPr id="89092" name="Rectangle 4">
            <a:extLst>
              <a:ext uri="{FF2B5EF4-FFF2-40B4-BE49-F238E27FC236}">
                <a16:creationId xmlns:a16="http://schemas.microsoft.com/office/drawing/2014/main" id="{B7F3F000-9A4D-A5FC-0757-3BFDCFFB64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89093" name="Picture 5">
            <a:extLst>
              <a:ext uri="{FF2B5EF4-FFF2-40B4-BE49-F238E27FC236}">
                <a16:creationId xmlns:a16="http://schemas.microsoft.com/office/drawing/2014/main" id="{E31EA6A9-AC96-8303-A3FF-2D962BD28B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743200"/>
            <a:ext cx="28194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9094" name="Rectangle 6">
            <a:extLst>
              <a:ext uri="{FF2B5EF4-FFF2-40B4-BE49-F238E27FC236}">
                <a16:creationId xmlns:a16="http://schemas.microsoft.com/office/drawing/2014/main" id="{D46534D7-3968-4050-5CC8-04B7841F7A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8550" y="2495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89095" name="Picture 7">
            <a:extLst>
              <a:ext uri="{FF2B5EF4-FFF2-40B4-BE49-F238E27FC236}">
                <a16:creationId xmlns:a16="http://schemas.microsoft.com/office/drawing/2014/main" id="{9326419A-4A86-B7CE-3ECC-E13F9BF6E8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733800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9096" name="Rectangle 8">
            <a:extLst>
              <a:ext uri="{FF2B5EF4-FFF2-40B4-BE49-F238E27FC236}">
                <a16:creationId xmlns:a16="http://schemas.microsoft.com/office/drawing/2014/main" id="{A292507F-B6DE-0607-A407-3D4DCFBA86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1981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u="sng"/>
              <a:t>bh</a:t>
            </a:r>
          </a:p>
        </p:txBody>
      </p:sp>
      <p:sp>
        <p:nvSpPr>
          <p:cNvPr id="89097" name="Rectangle 9">
            <a:extLst>
              <a:ext uri="{FF2B5EF4-FFF2-40B4-BE49-F238E27FC236}">
                <a16:creationId xmlns:a16="http://schemas.microsoft.com/office/drawing/2014/main" id="{C1571975-3240-E69A-7736-D3D03F370C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2362200"/>
            <a:ext cx="838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400"/>
              <a:t>2</a:t>
            </a:r>
          </a:p>
        </p:txBody>
      </p:sp>
      <p:sp>
        <p:nvSpPr>
          <p:cNvPr id="89098" name="Rectangle 10">
            <a:extLst>
              <a:ext uri="{FF2B5EF4-FFF2-40B4-BE49-F238E27FC236}">
                <a16:creationId xmlns:a16="http://schemas.microsoft.com/office/drawing/2014/main" id="{EB11B5F6-9F36-A7F7-28C9-E62C7F23EB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89099" name="Picture 11">
            <a:extLst>
              <a:ext uri="{FF2B5EF4-FFF2-40B4-BE49-F238E27FC236}">
                <a16:creationId xmlns:a16="http://schemas.microsoft.com/office/drawing/2014/main" id="{D06C5FE1-0959-0675-7CFF-8FB67BF8DD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300" y="2943225"/>
            <a:ext cx="28194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9100" name="Rectangle 12">
            <a:extLst>
              <a:ext uri="{FF2B5EF4-FFF2-40B4-BE49-F238E27FC236}">
                <a16:creationId xmlns:a16="http://schemas.microsoft.com/office/drawing/2014/main" id="{FB58393F-8430-8AED-0077-F0E9A17B57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76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89101" name="Rectangle 13">
            <a:extLst>
              <a:ext uri="{FF2B5EF4-FFF2-40B4-BE49-F238E27FC236}">
                <a16:creationId xmlns:a16="http://schemas.microsoft.com/office/drawing/2014/main" id="{9E55942A-3DB9-BD2C-3963-D004B82E36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6075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89102" name="Picture 14">
            <a:extLst>
              <a:ext uri="{FF2B5EF4-FFF2-40B4-BE49-F238E27FC236}">
                <a16:creationId xmlns:a16="http://schemas.microsoft.com/office/drawing/2014/main" id="{BA8BBC91-77BA-7A20-7AAE-91756FD048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76800"/>
            <a:ext cx="337185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9103" name="Rectangle 15">
            <a:extLst>
              <a:ext uri="{FF2B5EF4-FFF2-40B4-BE49-F238E27FC236}">
                <a16:creationId xmlns:a16="http://schemas.microsoft.com/office/drawing/2014/main" id="{379CC98C-5DB2-9AB4-2E78-92760218B9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8038" y="29098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89104" name="Picture 16">
            <a:extLst>
              <a:ext uri="{FF2B5EF4-FFF2-40B4-BE49-F238E27FC236}">
                <a16:creationId xmlns:a16="http://schemas.microsoft.com/office/drawing/2014/main" id="{DCC2057D-156C-2032-C578-B7C3EC33DB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867400"/>
            <a:ext cx="1828800" cy="776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9105" name="Rectangle 17">
            <a:extLst>
              <a:ext uri="{FF2B5EF4-FFF2-40B4-BE49-F238E27FC236}">
                <a16:creationId xmlns:a16="http://schemas.microsoft.com/office/drawing/2014/main" id="{E231F105-AAF2-677F-03D6-288F1130EA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2057400"/>
            <a:ext cx="2819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u="sng"/>
              <a:t>(</a:t>
            </a:r>
            <a:r>
              <a:rPr lang="en-US" altLang="en-US" u="sng">
                <a:solidFill>
                  <a:schemeClr val="accent2"/>
                </a:solidFill>
              </a:rPr>
              <a:t>b1</a:t>
            </a:r>
            <a:r>
              <a:rPr lang="en-US" altLang="en-US" u="sng"/>
              <a:t> + </a:t>
            </a:r>
            <a:r>
              <a:rPr lang="en-US" altLang="en-US" u="sng">
                <a:solidFill>
                  <a:srgbClr val="009900"/>
                </a:solidFill>
              </a:rPr>
              <a:t>b2</a:t>
            </a:r>
            <a:r>
              <a:rPr lang="en-US" altLang="en-US" u="sng"/>
              <a:t>)</a:t>
            </a:r>
            <a:r>
              <a:rPr lang="en-US" altLang="en-US" u="sng">
                <a:solidFill>
                  <a:srgbClr val="FF3300"/>
                </a:solidFill>
              </a:rPr>
              <a:t>h</a:t>
            </a:r>
          </a:p>
        </p:txBody>
      </p:sp>
      <p:sp>
        <p:nvSpPr>
          <p:cNvPr id="89106" name="Rectangle 18">
            <a:extLst>
              <a:ext uri="{FF2B5EF4-FFF2-40B4-BE49-F238E27FC236}">
                <a16:creationId xmlns:a16="http://schemas.microsoft.com/office/drawing/2014/main" id="{764997D7-D848-7D6F-74D8-879E5E062F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2514600"/>
            <a:ext cx="685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800"/>
              <a:t>2</a:t>
            </a:r>
          </a:p>
        </p:txBody>
      </p:sp>
      <p:sp>
        <p:nvSpPr>
          <p:cNvPr id="89108" name="Rectangle 20">
            <a:extLst>
              <a:ext uri="{FF2B5EF4-FFF2-40B4-BE49-F238E27FC236}">
                <a16:creationId xmlns:a16="http://schemas.microsoft.com/office/drawing/2014/main" id="{69031599-7D21-1888-D92F-6AA722BEB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6075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89107" name="Picture 19">
            <a:extLst>
              <a:ext uri="{FF2B5EF4-FFF2-40B4-BE49-F238E27FC236}">
                <a16:creationId xmlns:a16="http://schemas.microsoft.com/office/drawing/2014/main" id="{BFAB8AB2-D699-A1F7-683E-98121581FD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76800"/>
            <a:ext cx="337185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>
            <a:extLst>
              <a:ext uri="{FF2B5EF4-FFF2-40B4-BE49-F238E27FC236}">
                <a16:creationId xmlns:a16="http://schemas.microsoft.com/office/drawing/2014/main" id="{0442DD50-C044-3741-DADA-764BC8DE5B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600" b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tang" panose="02030600000101010101" pitchFamily="18" charset="-127"/>
              </a:rPr>
              <a:t>Summary so far...</a:t>
            </a:r>
          </a:p>
        </p:txBody>
      </p:sp>
      <p:sp>
        <p:nvSpPr>
          <p:cNvPr id="99331" name="Rectangle 3">
            <a:extLst>
              <a:ext uri="{FF2B5EF4-FFF2-40B4-BE49-F238E27FC236}">
                <a16:creationId xmlns:a16="http://schemas.microsoft.com/office/drawing/2014/main" id="{7C60720B-105C-FFC8-612A-9A28006C2E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685800" cy="838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3600"/>
              <a:t>bh</a:t>
            </a:r>
          </a:p>
          <a:p>
            <a:pPr>
              <a:buFontTx/>
              <a:buNone/>
            </a:pPr>
            <a:endParaRPr lang="en-US" altLang="en-US"/>
          </a:p>
        </p:txBody>
      </p:sp>
      <p:sp>
        <p:nvSpPr>
          <p:cNvPr id="99332" name="Rectangle 4">
            <a:extLst>
              <a:ext uri="{FF2B5EF4-FFF2-40B4-BE49-F238E27FC236}">
                <a16:creationId xmlns:a16="http://schemas.microsoft.com/office/drawing/2014/main" id="{5F4D5B97-F682-4D01-0C15-4B9CE6ADDE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99333" name="Picture 5">
            <a:extLst>
              <a:ext uri="{FF2B5EF4-FFF2-40B4-BE49-F238E27FC236}">
                <a16:creationId xmlns:a16="http://schemas.microsoft.com/office/drawing/2014/main" id="{2307A1A8-8206-AE32-DDBE-4AACC65C33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743200"/>
            <a:ext cx="28194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9334" name="Rectangle 6">
            <a:extLst>
              <a:ext uri="{FF2B5EF4-FFF2-40B4-BE49-F238E27FC236}">
                <a16:creationId xmlns:a16="http://schemas.microsoft.com/office/drawing/2014/main" id="{8D8F6CD4-9E56-12B1-0F2B-DC3BD98EA0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8550" y="2495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99335" name="Picture 7">
            <a:extLst>
              <a:ext uri="{FF2B5EF4-FFF2-40B4-BE49-F238E27FC236}">
                <a16:creationId xmlns:a16="http://schemas.microsoft.com/office/drawing/2014/main" id="{6F08B93F-0D23-02ED-51B1-87DEA63052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733800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9336" name="Rectangle 8">
            <a:extLst>
              <a:ext uri="{FF2B5EF4-FFF2-40B4-BE49-F238E27FC236}">
                <a16:creationId xmlns:a16="http://schemas.microsoft.com/office/drawing/2014/main" id="{A6ABF397-7D59-6885-801D-C00D23D0D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1981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u="sng"/>
              <a:t>bh</a:t>
            </a:r>
          </a:p>
        </p:txBody>
      </p:sp>
      <p:sp>
        <p:nvSpPr>
          <p:cNvPr id="99337" name="Rectangle 9">
            <a:extLst>
              <a:ext uri="{FF2B5EF4-FFF2-40B4-BE49-F238E27FC236}">
                <a16:creationId xmlns:a16="http://schemas.microsoft.com/office/drawing/2014/main" id="{F455FEC7-59B0-6B7A-4BA9-F3B476AEDD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2362200"/>
            <a:ext cx="838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400"/>
              <a:t>2</a:t>
            </a:r>
          </a:p>
        </p:txBody>
      </p:sp>
      <p:sp>
        <p:nvSpPr>
          <p:cNvPr id="99338" name="Rectangle 10">
            <a:extLst>
              <a:ext uri="{FF2B5EF4-FFF2-40B4-BE49-F238E27FC236}">
                <a16:creationId xmlns:a16="http://schemas.microsoft.com/office/drawing/2014/main" id="{0D66E1A6-AF15-6076-7D4D-3BB3CFA0D5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99339" name="Picture 11">
            <a:extLst>
              <a:ext uri="{FF2B5EF4-FFF2-40B4-BE49-F238E27FC236}">
                <a16:creationId xmlns:a16="http://schemas.microsoft.com/office/drawing/2014/main" id="{716D7C02-C421-3830-2C19-7709C308BD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300" y="2943225"/>
            <a:ext cx="28194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9340" name="Rectangle 12">
            <a:extLst>
              <a:ext uri="{FF2B5EF4-FFF2-40B4-BE49-F238E27FC236}">
                <a16:creationId xmlns:a16="http://schemas.microsoft.com/office/drawing/2014/main" id="{566EF19A-BB65-89C5-325A-A72CA072C4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76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99341" name="Rectangle 13">
            <a:extLst>
              <a:ext uri="{FF2B5EF4-FFF2-40B4-BE49-F238E27FC236}">
                <a16:creationId xmlns:a16="http://schemas.microsoft.com/office/drawing/2014/main" id="{7E0F1D18-4902-AFEF-9869-2F02BBE70A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6075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99343" name="Rectangle 15">
            <a:extLst>
              <a:ext uri="{FF2B5EF4-FFF2-40B4-BE49-F238E27FC236}">
                <a16:creationId xmlns:a16="http://schemas.microsoft.com/office/drawing/2014/main" id="{68BEC233-2C56-B17E-DBE2-7278D1858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8038" y="29098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99344" name="Picture 16">
            <a:extLst>
              <a:ext uri="{FF2B5EF4-FFF2-40B4-BE49-F238E27FC236}">
                <a16:creationId xmlns:a16="http://schemas.microsoft.com/office/drawing/2014/main" id="{26347BB9-4DBD-A89A-7D80-5EC1C51B89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867400"/>
            <a:ext cx="1828800" cy="776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9345" name="Rectangle 17">
            <a:extLst>
              <a:ext uri="{FF2B5EF4-FFF2-40B4-BE49-F238E27FC236}">
                <a16:creationId xmlns:a16="http://schemas.microsoft.com/office/drawing/2014/main" id="{DC90BDBE-BDC7-E5B1-D4C9-0B1957FD0F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2057400"/>
            <a:ext cx="2819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u="sng"/>
              <a:t>(</a:t>
            </a:r>
            <a:r>
              <a:rPr lang="en-US" altLang="en-US" u="sng">
                <a:solidFill>
                  <a:schemeClr val="accent2"/>
                </a:solidFill>
              </a:rPr>
              <a:t>b1</a:t>
            </a:r>
            <a:r>
              <a:rPr lang="en-US" altLang="en-US" u="sng"/>
              <a:t> + </a:t>
            </a:r>
            <a:r>
              <a:rPr lang="en-US" altLang="en-US" u="sng">
                <a:solidFill>
                  <a:srgbClr val="009900"/>
                </a:solidFill>
              </a:rPr>
              <a:t>b2</a:t>
            </a:r>
            <a:r>
              <a:rPr lang="en-US" altLang="en-US" u="sng"/>
              <a:t>)</a:t>
            </a:r>
            <a:r>
              <a:rPr lang="en-US" altLang="en-US" u="sng">
                <a:solidFill>
                  <a:srgbClr val="FF3300"/>
                </a:solidFill>
              </a:rPr>
              <a:t>h</a:t>
            </a:r>
          </a:p>
        </p:txBody>
      </p:sp>
      <p:sp>
        <p:nvSpPr>
          <p:cNvPr id="99346" name="Rectangle 18">
            <a:extLst>
              <a:ext uri="{FF2B5EF4-FFF2-40B4-BE49-F238E27FC236}">
                <a16:creationId xmlns:a16="http://schemas.microsoft.com/office/drawing/2014/main" id="{7261E5B0-06BE-CEE9-D7F8-8BFAB0C2EE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2514600"/>
            <a:ext cx="685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800"/>
              <a:t>2</a:t>
            </a:r>
          </a:p>
        </p:txBody>
      </p:sp>
      <p:sp>
        <p:nvSpPr>
          <p:cNvPr id="99347" name="Rectangle 19">
            <a:extLst>
              <a:ext uri="{FF2B5EF4-FFF2-40B4-BE49-F238E27FC236}">
                <a16:creationId xmlns:a16="http://schemas.microsoft.com/office/drawing/2014/main" id="{A4C80E16-69FA-D337-7DD1-C2A6794E78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6075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99350" name="Rectangle 22">
            <a:extLst>
              <a:ext uri="{FF2B5EF4-FFF2-40B4-BE49-F238E27FC236}">
                <a16:creationId xmlns:a16="http://schemas.microsoft.com/office/drawing/2014/main" id="{9400859A-576D-2EF4-407C-DEDEBF3424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8538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99349" name="Picture 21">
            <a:extLst>
              <a:ext uri="{FF2B5EF4-FFF2-40B4-BE49-F238E27FC236}">
                <a16:creationId xmlns:a16="http://schemas.microsoft.com/office/drawing/2014/main" id="{604B8855-C7D7-381B-3A5A-7A3C33D750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724400"/>
            <a:ext cx="2066925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9352" name="Rectangle 24">
            <a:extLst>
              <a:ext uri="{FF2B5EF4-FFF2-40B4-BE49-F238E27FC236}">
                <a16:creationId xmlns:a16="http://schemas.microsoft.com/office/drawing/2014/main" id="{30608F78-03AD-9572-F87C-9463D1C32D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8538" y="2976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99351" name="Picture 23">
            <a:extLst>
              <a:ext uri="{FF2B5EF4-FFF2-40B4-BE49-F238E27FC236}">
                <a16:creationId xmlns:a16="http://schemas.microsoft.com/office/drawing/2014/main" id="{E582069A-A344-BD27-42F2-DCAD5CE20C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86325"/>
            <a:ext cx="2066925" cy="904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>
            <a:extLst>
              <a:ext uri="{FF2B5EF4-FFF2-40B4-BE49-F238E27FC236}">
                <a16:creationId xmlns:a16="http://schemas.microsoft.com/office/drawing/2014/main" id="{24408AA0-778B-5AFE-ADB4-BAFF918BC5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600" b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tang" panose="02030600000101010101" pitchFamily="18" charset="-127"/>
              </a:rPr>
              <a:t>Summary so far...</a:t>
            </a:r>
          </a:p>
        </p:txBody>
      </p:sp>
      <p:sp>
        <p:nvSpPr>
          <p:cNvPr id="100355" name="Rectangle 3">
            <a:extLst>
              <a:ext uri="{FF2B5EF4-FFF2-40B4-BE49-F238E27FC236}">
                <a16:creationId xmlns:a16="http://schemas.microsoft.com/office/drawing/2014/main" id="{D281F2C4-1C4D-904E-212B-D22A7E77AF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685800" cy="838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3600"/>
              <a:t>bh</a:t>
            </a:r>
          </a:p>
          <a:p>
            <a:pPr>
              <a:buFontTx/>
              <a:buNone/>
            </a:pPr>
            <a:endParaRPr lang="en-US" altLang="en-US"/>
          </a:p>
        </p:txBody>
      </p:sp>
      <p:sp>
        <p:nvSpPr>
          <p:cNvPr id="100356" name="Rectangle 4">
            <a:extLst>
              <a:ext uri="{FF2B5EF4-FFF2-40B4-BE49-F238E27FC236}">
                <a16:creationId xmlns:a16="http://schemas.microsoft.com/office/drawing/2014/main" id="{9CCBFD2E-EF1E-8811-3B03-B6AF4DFDFC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00357" name="Picture 5">
            <a:extLst>
              <a:ext uri="{FF2B5EF4-FFF2-40B4-BE49-F238E27FC236}">
                <a16:creationId xmlns:a16="http://schemas.microsoft.com/office/drawing/2014/main" id="{63B0DE2B-3341-FC27-1656-C855DE0970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743200"/>
            <a:ext cx="28194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0358" name="Rectangle 6">
            <a:extLst>
              <a:ext uri="{FF2B5EF4-FFF2-40B4-BE49-F238E27FC236}">
                <a16:creationId xmlns:a16="http://schemas.microsoft.com/office/drawing/2014/main" id="{E24DAAD4-DB03-90FD-AE1A-B27BEEA869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8550" y="2495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00359" name="Picture 7">
            <a:extLst>
              <a:ext uri="{FF2B5EF4-FFF2-40B4-BE49-F238E27FC236}">
                <a16:creationId xmlns:a16="http://schemas.microsoft.com/office/drawing/2014/main" id="{AFEB590D-FEA8-1C87-CC3D-CF68DC380A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733800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0360" name="Rectangle 8">
            <a:extLst>
              <a:ext uri="{FF2B5EF4-FFF2-40B4-BE49-F238E27FC236}">
                <a16:creationId xmlns:a16="http://schemas.microsoft.com/office/drawing/2014/main" id="{6AE9B65C-C923-5B40-78D8-91099C4FE2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1981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u="sng"/>
              <a:t>bh</a:t>
            </a:r>
          </a:p>
        </p:txBody>
      </p:sp>
      <p:sp>
        <p:nvSpPr>
          <p:cNvPr id="100361" name="Rectangle 9">
            <a:extLst>
              <a:ext uri="{FF2B5EF4-FFF2-40B4-BE49-F238E27FC236}">
                <a16:creationId xmlns:a16="http://schemas.microsoft.com/office/drawing/2014/main" id="{EFF89C0B-FB7B-131B-1DE3-2701F1C39B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2362200"/>
            <a:ext cx="838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400"/>
              <a:t>2</a:t>
            </a:r>
          </a:p>
        </p:txBody>
      </p:sp>
      <p:sp>
        <p:nvSpPr>
          <p:cNvPr id="100362" name="Rectangle 10">
            <a:extLst>
              <a:ext uri="{FF2B5EF4-FFF2-40B4-BE49-F238E27FC236}">
                <a16:creationId xmlns:a16="http://schemas.microsoft.com/office/drawing/2014/main" id="{26B83672-0874-E224-F00A-7099F9B6CA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00363" name="Picture 11">
            <a:extLst>
              <a:ext uri="{FF2B5EF4-FFF2-40B4-BE49-F238E27FC236}">
                <a16:creationId xmlns:a16="http://schemas.microsoft.com/office/drawing/2014/main" id="{9D77EE73-59B7-9DE0-FC6E-AF48F01B2E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300" y="2943225"/>
            <a:ext cx="28194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0364" name="Rectangle 12">
            <a:extLst>
              <a:ext uri="{FF2B5EF4-FFF2-40B4-BE49-F238E27FC236}">
                <a16:creationId xmlns:a16="http://schemas.microsoft.com/office/drawing/2014/main" id="{2EFF90E2-D004-14EE-C96B-1D491EB8CD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76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00365" name="Rectangle 13">
            <a:extLst>
              <a:ext uri="{FF2B5EF4-FFF2-40B4-BE49-F238E27FC236}">
                <a16:creationId xmlns:a16="http://schemas.microsoft.com/office/drawing/2014/main" id="{2A41C2F7-D4EB-D7AF-06A6-96CABD940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6075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00366" name="Rectangle 14">
            <a:extLst>
              <a:ext uri="{FF2B5EF4-FFF2-40B4-BE49-F238E27FC236}">
                <a16:creationId xmlns:a16="http://schemas.microsoft.com/office/drawing/2014/main" id="{96909D61-0887-8724-4277-7520838A7A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8038" y="29098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00367" name="Picture 15">
            <a:extLst>
              <a:ext uri="{FF2B5EF4-FFF2-40B4-BE49-F238E27FC236}">
                <a16:creationId xmlns:a16="http://schemas.microsoft.com/office/drawing/2014/main" id="{AC18519D-40A6-D164-2759-16BE578E76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867400"/>
            <a:ext cx="1828800" cy="776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0368" name="Rectangle 16">
            <a:extLst>
              <a:ext uri="{FF2B5EF4-FFF2-40B4-BE49-F238E27FC236}">
                <a16:creationId xmlns:a16="http://schemas.microsoft.com/office/drawing/2014/main" id="{BDEB9464-C69A-AF5F-8EB5-7F071B1634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2057400"/>
            <a:ext cx="2819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u="sng"/>
              <a:t>(</a:t>
            </a:r>
            <a:r>
              <a:rPr lang="en-US" altLang="en-US" u="sng">
                <a:solidFill>
                  <a:schemeClr val="accent2"/>
                </a:solidFill>
              </a:rPr>
              <a:t>b1</a:t>
            </a:r>
            <a:r>
              <a:rPr lang="en-US" altLang="en-US" u="sng"/>
              <a:t> + </a:t>
            </a:r>
            <a:r>
              <a:rPr lang="en-US" altLang="en-US" u="sng">
                <a:solidFill>
                  <a:srgbClr val="009900"/>
                </a:solidFill>
              </a:rPr>
              <a:t>b2</a:t>
            </a:r>
            <a:r>
              <a:rPr lang="en-US" altLang="en-US" u="sng"/>
              <a:t>)</a:t>
            </a:r>
            <a:r>
              <a:rPr lang="en-US" altLang="en-US" u="sng">
                <a:solidFill>
                  <a:srgbClr val="FF3300"/>
                </a:solidFill>
              </a:rPr>
              <a:t>h</a:t>
            </a:r>
          </a:p>
        </p:txBody>
      </p:sp>
      <p:sp>
        <p:nvSpPr>
          <p:cNvPr id="100369" name="Rectangle 17">
            <a:extLst>
              <a:ext uri="{FF2B5EF4-FFF2-40B4-BE49-F238E27FC236}">
                <a16:creationId xmlns:a16="http://schemas.microsoft.com/office/drawing/2014/main" id="{6F283C93-BB8C-E702-56F5-A05C83BCBD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2514600"/>
            <a:ext cx="685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800"/>
              <a:t>2</a:t>
            </a:r>
          </a:p>
        </p:txBody>
      </p:sp>
      <p:sp>
        <p:nvSpPr>
          <p:cNvPr id="100370" name="Rectangle 18">
            <a:extLst>
              <a:ext uri="{FF2B5EF4-FFF2-40B4-BE49-F238E27FC236}">
                <a16:creationId xmlns:a16="http://schemas.microsoft.com/office/drawing/2014/main" id="{70A3257A-DD8D-BF2F-99A4-80B2ECB4CF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6075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00371" name="Rectangle 19">
            <a:extLst>
              <a:ext uri="{FF2B5EF4-FFF2-40B4-BE49-F238E27FC236}">
                <a16:creationId xmlns:a16="http://schemas.microsoft.com/office/drawing/2014/main" id="{2E0E75E3-A79E-B434-A8FC-B9FF20DCAC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8538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00372" name="Picture 20">
            <a:extLst>
              <a:ext uri="{FF2B5EF4-FFF2-40B4-BE49-F238E27FC236}">
                <a16:creationId xmlns:a16="http://schemas.microsoft.com/office/drawing/2014/main" id="{6AE332C4-7706-4403-37BC-46102AB8E5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4495800"/>
            <a:ext cx="2066925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0373" name="Rectangle 21">
            <a:extLst>
              <a:ext uri="{FF2B5EF4-FFF2-40B4-BE49-F238E27FC236}">
                <a16:creationId xmlns:a16="http://schemas.microsoft.com/office/drawing/2014/main" id="{FCD28B22-9479-9EA0-A614-B1FB97597C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8538" y="2976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00374" name="Picture 22">
            <a:extLst>
              <a:ext uri="{FF2B5EF4-FFF2-40B4-BE49-F238E27FC236}">
                <a16:creationId xmlns:a16="http://schemas.microsoft.com/office/drawing/2014/main" id="{5CAD3B01-7EFB-09AB-5514-01F3987C5B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86325"/>
            <a:ext cx="2066925" cy="904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>
            <a:extLst>
              <a:ext uri="{FF2B5EF4-FFF2-40B4-BE49-F238E27FC236}">
                <a16:creationId xmlns:a16="http://schemas.microsoft.com/office/drawing/2014/main" id="{D6D3ED23-7E69-479D-576C-2AF0179C88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600" b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tang" panose="02030600000101010101" pitchFamily="18" charset="-127"/>
              </a:rPr>
              <a:t>Summary so far...</a:t>
            </a:r>
          </a:p>
        </p:txBody>
      </p:sp>
      <p:sp>
        <p:nvSpPr>
          <p:cNvPr id="101379" name="Rectangle 3">
            <a:extLst>
              <a:ext uri="{FF2B5EF4-FFF2-40B4-BE49-F238E27FC236}">
                <a16:creationId xmlns:a16="http://schemas.microsoft.com/office/drawing/2014/main" id="{330727EF-3C70-4DCB-B8E8-E737170E3D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685800" cy="838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3600"/>
              <a:t>bh</a:t>
            </a:r>
          </a:p>
          <a:p>
            <a:pPr>
              <a:buFontTx/>
              <a:buNone/>
            </a:pPr>
            <a:endParaRPr lang="en-US" altLang="en-US"/>
          </a:p>
        </p:txBody>
      </p:sp>
      <p:sp>
        <p:nvSpPr>
          <p:cNvPr id="101380" name="Rectangle 4">
            <a:extLst>
              <a:ext uri="{FF2B5EF4-FFF2-40B4-BE49-F238E27FC236}">
                <a16:creationId xmlns:a16="http://schemas.microsoft.com/office/drawing/2014/main" id="{40D95AB3-FAFA-B28B-B126-F147657C41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01381" name="Picture 5">
            <a:extLst>
              <a:ext uri="{FF2B5EF4-FFF2-40B4-BE49-F238E27FC236}">
                <a16:creationId xmlns:a16="http://schemas.microsoft.com/office/drawing/2014/main" id="{E92ACEEB-96F6-5C96-575E-586194805B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743200"/>
            <a:ext cx="28194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1382" name="Rectangle 6">
            <a:extLst>
              <a:ext uri="{FF2B5EF4-FFF2-40B4-BE49-F238E27FC236}">
                <a16:creationId xmlns:a16="http://schemas.microsoft.com/office/drawing/2014/main" id="{550406DD-4B02-EB00-6A71-5AC1394918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8550" y="2495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01383" name="Picture 7">
            <a:extLst>
              <a:ext uri="{FF2B5EF4-FFF2-40B4-BE49-F238E27FC236}">
                <a16:creationId xmlns:a16="http://schemas.microsoft.com/office/drawing/2014/main" id="{99469272-91C3-3566-7BA6-6D1F06DC0E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733800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1384" name="Rectangle 8">
            <a:extLst>
              <a:ext uri="{FF2B5EF4-FFF2-40B4-BE49-F238E27FC236}">
                <a16:creationId xmlns:a16="http://schemas.microsoft.com/office/drawing/2014/main" id="{443D6F86-70ED-3093-616C-6955C4E64A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1981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u="sng"/>
              <a:t>bh</a:t>
            </a:r>
          </a:p>
        </p:txBody>
      </p:sp>
      <p:sp>
        <p:nvSpPr>
          <p:cNvPr id="101385" name="Rectangle 9">
            <a:extLst>
              <a:ext uri="{FF2B5EF4-FFF2-40B4-BE49-F238E27FC236}">
                <a16:creationId xmlns:a16="http://schemas.microsoft.com/office/drawing/2014/main" id="{7D0A51B2-E844-35AB-7941-9877506544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2362200"/>
            <a:ext cx="838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400"/>
              <a:t>2</a:t>
            </a:r>
          </a:p>
        </p:txBody>
      </p:sp>
      <p:sp>
        <p:nvSpPr>
          <p:cNvPr id="101386" name="Rectangle 10">
            <a:extLst>
              <a:ext uri="{FF2B5EF4-FFF2-40B4-BE49-F238E27FC236}">
                <a16:creationId xmlns:a16="http://schemas.microsoft.com/office/drawing/2014/main" id="{0469D830-BCA5-522C-9FFA-793A61178E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01387" name="Picture 11">
            <a:extLst>
              <a:ext uri="{FF2B5EF4-FFF2-40B4-BE49-F238E27FC236}">
                <a16:creationId xmlns:a16="http://schemas.microsoft.com/office/drawing/2014/main" id="{3C7EE19A-5765-4D9D-20CB-524CF34587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300" y="2943225"/>
            <a:ext cx="28194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1388" name="Rectangle 12">
            <a:extLst>
              <a:ext uri="{FF2B5EF4-FFF2-40B4-BE49-F238E27FC236}">
                <a16:creationId xmlns:a16="http://schemas.microsoft.com/office/drawing/2014/main" id="{1E1CD412-47F1-F070-A636-FC8FEE5DED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76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01389" name="Rectangle 13">
            <a:extLst>
              <a:ext uri="{FF2B5EF4-FFF2-40B4-BE49-F238E27FC236}">
                <a16:creationId xmlns:a16="http://schemas.microsoft.com/office/drawing/2014/main" id="{B057AB90-A108-5471-0CB2-30EF8CBAE6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6075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01390" name="Rectangle 14">
            <a:extLst>
              <a:ext uri="{FF2B5EF4-FFF2-40B4-BE49-F238E27FC236}">
                <a16:creationId xmlns:a16="http://schemas.microsoft.com/office/drawing/2014/main" id="{8C502BE3-B263-178F-3D68-501458A685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8038" y="29098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01391" name="Picture 15">
            <a:extLst>
              <a:ext uri="{FF2B5EF4-FFF2-40B4-BE49-F238E27FC236}">
                <a16:creationId xmlns:a16="http://schemas.microsoft.com/office/drawing/2014/main" id="{9A45B55E-8714-57D8-D1B2-2AD2662F47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867400"/>
            <a:ext cx="1828800" cy="776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1392" name="Rectangle 16">
            <a:extLst>
              <a:ext uri="{FF2B5EF4-FFF2-40B4-BE49-F238E27FC236}">
                <a16:creationId xmlns:a16="http://schemas.microsoft.com/office/drawing/2014/main" id="{3D742952-3F4A-A798-FEF2-F8063A6AF1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2057400"/>
            <a:ext cx="2819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u="sng"/>
              <a:t>(</a:t>
            </a:r>
            <a:r>
              <a:rPr lang="en-US" altLang="en-US" u="sng">
                <a:solidFill>
                  <a:schemeClr val="accent2"/>
                </a:solidFill>
              </a:rPr>
              <a:t>b1</a:t>
            </a:r>
            <a:r>
              <a:rPr lang="en-US" altLang="en-US" u="sng"/>
              <a:t> + </a:t>
            </a:r>
            <a:r>
              <a:rPr lang="en-US" altLang="en-US" u="sng">
                <a:solidFill>
                  <a:srgbClr val="009900"/>
                </a:solidFill>
              </a:rPr>
              <a:t>b2</a:t>
            </a:r>
            <a:r>
              <a:rPr lang="en-US" altLang="en-US" u="sng"/>
              <a:t>)</a:t>
            </a:r>
            <a:r>
              <a:rPr lang="en-US" altLang="en-US" u="sng">
                <a:solidFill>
                  <a:srgbClr val="FF3300"/>
                </a:solidFill>
              </a:rPr>
              <a:t>h</a:t>
            </a:r>
          </a:p>
        </p:txBody>
      </p:sp>
      <p:sp>
        <p:nvSpPr>
          <p:cNvPr id="101393" name="Rectangle 17">
            <a:extLst>
              <a:ext uri="{FF2B5EF4-FFF2-40B4-BE49-F238E27FC236}">
                <a16:creationId xmlns:a16="http://schemas.microsoft.com/office/drawing/2014/main" id="{D41FF16D-DDC5-6DF9-521F-824E2E4BE1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2514600"/>
            <a:ext cx="685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800"/>
              <a:t>2</a:t>
            </a:r>
          </a:p>
        </p:txBody>
      </p:sp>
      <p:sp>
        <p:nvSpPr>
          <p:cNvPr id="101394" name="Rectangle 18">
            <a:extLst>
              <a:ext uri="{FF2B5EF4-FFF2-40B4-BE49-F238E27FC236}">
                <a16:creationId xmlns:a16="http://schemas.microsoft.com/office/drawing/2014/main" id="{7A5F8243-C565-C501-2463-F7E3E641A5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6075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01395" name="Rectangle 19">
            <a:extLst>
              <a:ext uri="{FF2B5EF4-FFF2-40B4-BE49-F238E27FC236}">
                <a16:creationId xmlns:a16="http://schemas.microsoft.com/office/drawing/2014/main" id="{48CBB5AE-3107-55A2-FD1D-CABFA41119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8538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01396" name="Picture 20">
            <a:extLst>
              <a:ext uri="{FF2B5EF4-FFF2-40B4-BE49-F238E27FC236}">
                <a16:creationId xmlns:a16="http://schemas.microsoft.com/office/drawing/2014/main" id="{BF25783F-D305-C9B2-3220-B87CE3B81C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4038600"/>
            <a:ext cx="2066925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1397" name="Rectangle 21">
            <a:extLst>
              <a:ext uri="{FF2B5EF4-FFF2-40B4-BE49-F238E27FC236}">
                <a16:creationId xmlns:a16="http://schemas.microsoft.com/office/drawing/2014/main" id="{9A169EA2-04CE-C6BA-F181-AD3D18ACAD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8538" y="2976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01398" name="Picture 22">
            <a:extLst>
              <a:ext uri="{FF2B5EF4-FFF2-40B4-BE49-F238E27FC236}">
                <a16:creationId xmlns:a16="http://schemas.microsoft.com/office/drawing/2014/main" id="{1F660DB7-A4F5-FA8B-AE94-92D2781558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86325"/>
            <a:ext cx="2066925" cy="904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>
            <a:extLst>
              <a:ext uri="{FF2B5EF4-FFF2-40B4-BE49-F238E27FC236}">
                <a16:creationId xmlns:a16="http://schemas.microsoft.com/office/drawing/2014/main" id="{0D2BCAF3-BD9B-F8C6-541D-E1A9532CB8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600" b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tang" panose="02030600000101010101" pitchFamily="18" charset="-127"/>
              </a:rPr>
              <a:t>Summary so far...</a:t>
            </a:r>
          </a:p>
        </p:txBody>
      </p:sp>
      <p:sp>
        <p:nvSpPr>
          <p:cNvPr id="102403" name="Rectangle 3">
            <a:extLst>
              <a:ext uri="{FF2B5EF4-FFF2-40B4-BE49-F238E27FC236}">
                <a16:creationId xmlns:a16="http://schemas.microsoft.com/office/drawing/2014/main" id="{DD608968-C253-03C9-6A67-63F5D273DB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685800" cy="838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3600"/>
              <a:t>bh</a:t>
            </a:r>
          </a:p>
          <a:p>
            <a:pPr>
              <a:buFontTx/>
              <a:buNone/>
            </a:pPr>
            <a:endParaRPr lang="en-US" altLang="en-US"/>
          </a:p>
        </p:txBody>
      </p:sp>
      <p:sp>
        <p:nvSpPr>
          <p:cNvPr id="102404" name="Rectangle 4">
            <a:extLst>
              <a:ext uri="{FF2B5EF4-FFF2-40B4-BE49-F238E27FC236}">
                <a16:creationId xmlns:a16="http://schemas.microsoft.com/office/drawing/2014/main" id="{2349B3D8-82A9-7983-A011-9412944AE0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02405" name="Picture 5">
            <a:extLst>
              <a:ext uri="{FF2B5EF4-FFF2-40B4-BE49-F238E27FC236}">
                <a16:creationId xmlns:a16="http://schemas.microsoft.com/office/drawing/2014/main" id="{A4A5ACD1-DE05-F0D0-EACE-783E53CF4E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743200"/>
            <a:ext cx="28194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06" name="Rectangle 6">
            <a:extLst>
              <a:ext uri="{FF2B5EF4-FFF2-40B4-BE49-F238E27FC236}">
                <a16:creationId xmlns:a16="http://schemas.microsoft.com/office/drawing/2014/main" id="{8634F649-286C-04C1-46F3-348D6C8864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8550" y="2495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02407" name="Picture 7">
            <a:extLst>
              <a:ext uri="{FF2B5EF4-FFF2-40B4-BE49-F238E27FC236}">
                <a16:creationId xmlns:a16="http://schemas.microsoft.com/office/drawing/2014/main" id="{834575F8-0F8D-FCB5-11FB-14D257DCD5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733800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08" name="Rectangle 8">
            <a:extLst>
              <a:ext uri="{FF2B5EF4-FFF2-40B4-BE49-F238E27FC236}">
                <a16:creationId xmlns:a16="http://schemas.microsoft.com/office/drawing/2014/main" id="{01573F9A-C5FD-B1A8-6F44-2FEAC324E9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1981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u="sng"/>
              <a:t>bh</a:t>
            </a:r>
          </a:p>
        </p:txBody>
      </p:sp>
      <p:sp>
        <p:nvSpPr>
          <p:cNvPr id="102409" name="Rectangle 9">
            <a:extLst>
              <a:ext uri="{FF2B5EF4-FFF2-40B4-BE49-F238E27FC236}">
                <a16:creationId xmlns:a16="http://schemas.microsoft.com/office/drawing/2014/main" id="{7026A6CA-C833-E06F-26A3-31C626D53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2362200"/>
            <a:ext cx="838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400"/>
              <a:t>2</a:t>
            </a:r>
          </a:p>
        </p:txBody>
      </p:sp>
      <p:sp>
        <p:nvSpPr>
          <p:cNvPr id="102410" name="Rectangle 10">
            <a:extLst>
              <a:ext uri="{FF2B5EF4-FFF2-40B4-BE49-F238E27FC236}">
                <a16:creationId xmlns:a16="http://schemas.microsoft.com/office/drawing/2014/main" id="{58D0AFA3-5E56-18BD-CC43-6966E5F6EF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02411" name="Picture 11">
            <a:extLst>
              <a:ext uri="{FF2B5EF4-FFF2-40B4-BE49-F238E27FC236}">
                <a16:creationId xmlns:a16="http://schemas.microsoft.com/office/drawing/2014/main" id="{34FFFBC6-D815-0232-4345-2CE8EAB088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300" y="2943225"/>
            <a:ext cx="28194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12" name="Rectangle 12">
            <a:extLst>
              <a:ext uri="{FF2B5EF4-FFF2-40B4-BE49-F238E27FC236}">
                <a16:creationId xmlns:a16="http://schemas.microsoft.com/office/drawing/2014/main" id="{BACED566-C76E-5808-EF02-47ACBAF178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76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02413" name="Rectangle 13">
            <a:extLst>
              <a:ext uri="{FF2B5EF4-FFF2-40B4-BE49-F238E27FC236}">
                <a16:creationId xmlns:a16="http://schemas.microsoft.com/office/drawing/2014/main" id="{037A36CC-1C25-689E-9DAF-EDFD131B06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6075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02414" name="Rectangle 14">
            <a:extLst>
              <a:ext uri="{FF2B5EF4-FFF2-40B4-BE49-F238E27FC236}">
                <a16:creationId xmlns:a16="http://schemas.microsoft.com/office/drawing/2014/main" id="{0A451EC8-0B6F-287D-CDAD-46869EADC2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8038" y="29098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02415" name="Picture 15">
            <a:extLst>
              <a:ext uri="{FF2B5EF4-FFF2-40B4-BE49-F238E27FC236}">
                <a16:creationId xmlns:a16="http://schemas.microsoft.com/office/drawing/2014/main" id="{0C13C432-959A-8CF5-2E07-355776F03F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867400"/>
            <a:ext cx="1828800" cy="776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16" name="Rectangle 16">
            <a:extLst>
              <a:ext uri="{FF2B5EF4-FFF2-40B4-BE49-F238E27FC236}">
                <a16:creationId xmlns:a16="http://schemas.microsoft.com/office/drawing/2014/main" id="{4CA7EC0E-EC60-7235-0CD9-DF563549FD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2057400"/>
            <a:ext cx="2819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u="sng"/>
              <a:t>(</a:t>
            </a:r>
            <a:r>
              <a:rPr lang="en-US" altLang="en-US" u="sng">
                <a:solidFill>
                  <a:schemeClr val="accent2"/>
                </a:solidFill>
              </a:rPr>
              <a:t>b1</a:t>
            </a:r>
            <a:r>
              <a:rPr lang="en-US" altLang="en-US" u="sng"/>
              <a:t> + </a:t>
            </a:r>
            <a:r>
              <a:rPr lang="en-US" altLang="en-US" u="sng">
                <a:solidFill>
                  <a:srgbClr val="009900"/>
                </a:solidFill>
              </a:rPr>
              <a:t>b2</a:t>
            </a:r>
            <a:r>
              <a:rPr lang="en-US" altLang="en-US" u="sng"/>
              <a:t>)</a:t>
            </a:r>
            <a:r>
              <a:rPr lang="en-US" altLang="en-US" u="sng">
                <a:solidFill>
                  <a:srgbClr val="FF3300"/>
                </a:solidFill>
              </a:rPr>
              <a:t>h</a:t>
            </a:r>
          </a:p>
        </p:txBody>
      </p:sp>
      <p:sp>
        <p:nvSpPr>
          <p:cNvPr id="102417" name="Rectangle 17">
            <a:extLst>
              <a:ext uri="{FF2B5EF4-FFF2-40B4-BE49-F238E27FC236}">
                <a16:creationId xmlns:a16="http://schemas.microsoft.com/office/drawing/2014/main" id="{27B885C4-21AC-06E6-CD7D-D5EEEC2ADC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2514600"/>
            <a:ext cx="685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800"/>
              <a:t>2</a:t>
            </a:r>
          </a:p>
        </p:txBody>
      </p:sp>
      <p:sp>
        <p:nvSpPr>
          <p:cNvPr id="102418" name="Rectangle 18">
            <a:extLst>
              <a:ext uri="{FF2B5EF4-FFF2-40B4-BE49-F238E27FC236}">
                <a16:creationId xmlns:a16="http://schemas.microsoft.com/office/drawing/2014/main" id="{5F8D3DC4-B099-8E58-7DD2-F145C2CC7F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6075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02419" name="Rectangle 19">
            <a:extLst>
              <a:ext uri="{FF2B5EF4-FFF2-40B4-BE49-F238E27FC236}">
                <a16:creationId xmlns:a16="http://schemas.microsoft.com/office/drawing/2014/main" id="{D8560415-8B9E-0011-9F7A-3F4C16F982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8538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02420" name="Picture 20">
            <a:extLst>
              <a:ext uri="{FF2B5EF4-FFF2-40B4-BE49-F238E27FC236}">
                <a16:creationId xmlns:a16="http://schemas.microsoft.com/office/drawing/2014/main" id="{5F198370-B1F9-0C39-1B07-8B72EF96AE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971800"/>
            <a:ext cx="2066925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21" name="Rectangle 21">
            <a:extLst>
              <a:ext uri="{FF2B5EF4-FFF2-40B4-BE49-F238E27FC236}">
                <a16:creationId xmlns:a16="http://schemas.microsoft.com/office/drawing/2014/main" id="{AF10BA8C-5992-C196-046E-D073FD6269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8538" y="2976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02422" name="Picture 22">
            <a:extLst>
              <a:ext uri="{FF2B5EF4-FFF2-40B4-BE49-F238E27FC236}">
                <a16:creationId xmlns:a16="http://schemas.microsoft.com/office/drawing/2014/main" id="{765470D8-24A9-86E1-8774-2A1C31BFDD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86325"/>
            <a:ext cx="2066925" cy="904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615D2DF3-4C42-C0A2-E47D-AEBD9F3E6F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600" b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tang" panose="02030600000101010101" pitchFamily="18" charset="-127"/>
              </a:rPr>
              <a:t>Summary so far...</a:t>
            </a:r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E2ACFF1B-7BD6-7F09-13EA-01AD7436D2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685800" cy="838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3600"/>
              <a:t>bh</a:t>
            </a:r>
          </a:p>
          <a:p>
            <a:pPr>
              <a:buFontTx/>
              <a:buNone/>
            </a:pPr>
            <a:endParaRPr lang="en-US" altLang="en-US"/>
          </a:p>
        </p:txBody>
      </p:sp>
      <p:sp>
        <p:nvSpPr>
          <p:cNvPr id="103428" name="Rectangle 4">
            <a:extLst>
              <a:ext uri="{FF2B5EF4-FFF2-40B4-BE49-F238E27FC236}">
                <a16:creationId xmlns:a16="http://schemas.microsoft.com/office/drawing/2014/main" id="{AFB913C0-430D-1B29-610A-37A53FE587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03429" name="Picture 5">
            <a:extLst>
              <a:ext uri="{FF2B5EF4-FFF2-40B4-BE49-F238E27FC236}">
                <a16:creationId xmlns:a16="http://schemas.microsoft.com/office/drawing/2014/main" id="{3F9544CF-672B-F1A9-7B30-423B3CCD8C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743200"/>
            <a:ext cx="28194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430" name="Rectangle 6">
            <a:extLst>
              <a:ext uri="{FF2B5EF4-FFF2-40B4-BE49-F238E27FC236}">
                <a16:creationId xmlns:a16="http://schemas.microsoft.com/office/drawing/2014/main" id="{28A0504C-B03C-7F6D-079D-AB8971BC70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8550" y="2495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03431" name="Picture 7">
            <a:extLst>
              <a:ext uri="{FF2B5EF4-FFF2-40B4-BE49-F238E27FC236}">
                <a16:creationId xmlns:a16="http://schemas.microsoft.com/office/drawing/2014/main" id="{F08C9A5B-9E05-B3ED-EF52-CFAF0FE718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733800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432" name="Rectangle 8">
            <a:extLst>
              <a:ext uri="{FF2B5EF4-FFF2-40B4-BE49-F238E27FC236}">
                <a16:creationId xmlns:a16="http://schemas.microsoft.com/office/drawing/2014/main" id="{EEE985CB-0F10-F56C-1AC0-FBFACB0CAA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1981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u="sng"/>
              <a:t>bh</a:t>
            </a:r>
          </a:p>
        </p:txBody>
      </p:sp>
      <p:sp>
        <p:nvSpPr>
          <p:cNvPr id="103433" name="Rectangle 9">
            <a:extLst>
              <a:ext uri="{FF2B5EF4-FFF2-40B4-BE49-F238E27FC236}">
                <a16:creationId xmlns:a16="http://schemas.microsoft.com/office/drawing/2014/main" id="{82CEC8C6-075D-63CB-02C1-46D5C5D723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2362200"/>
            <a:ext cx="838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400"/>
              <a:t>2</a:t>
            </a:r>
          </a:p>
        </p:txBody>
      </p:sp>
      <p:sp>
        <p:nvSpPr>
          <p:cNvPr id="103434" name="Rectangle 10">
            <a:extLst>
              <a:ext uri="{FF2B5EF4-FFF2-40B4-BE49-F238E27FC236}">
                <a16:creationId xmlns:a16="http://schemas.microsoft.com/office/drawing/2014/main" id="{FEB6F015-7F0C-60CE-0587-591A6D65F0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03435" name="Picture 11">
            <a:extLst>
              <a:ext uri="{FF2B5EF4-FFF2-40B4-BE49-F238E27FC236}">
                <a16:creationId xmlns:a16="http://schemas.microsoft.com/office/drawing/2014/main" id="{46D3403F-0F2F-EE80-F563-8527D548DD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300" y="2943225"/>
            <a:ext cx="28194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436" name="Rectangle 12">
            <a:extLst>
              <a:ext uri="{FF2B5EF4-FFF2-40B4-BE49-F238E27FC236}">
                <a16:creationId xmlns:a16="http://schemas.microsoft.com/office/drawing/2014/main" id="{D3B3FC52-8FD2-E7DD-C5E2-B692925BFE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76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03437" name="Rectangle 13">
            <a:extLst>
              <a:ext uri="{FF2B5EF4-FFF2-40B4-BE49-F238E27FC236}">
                <a16:creationId xmlns:a16="http://schemas.microsoft.com/office/drawing/2014/main" id="{C8D545D4-5BA9-C4FB-2D60-1DE111C536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6075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03438" name="Rectangle 14">
            <a:extLst>
              <a:ext uri="{FF2B5EF4-FFF2-40B4-BE49-F238E27FC236}">
                <a16:creationId xmlns:a16="http://schemas.microsoft.com/office/drawing/2014/main" id="{E7A5627D-1523-6C7A-283F-2B8F6493CC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8038" y="29098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03439" name="Picture 15">
            <a:extLst>
              <a:ext uri="{FF2B5EF4-FFF2-40B4-BE49-F238E27FC236}">
                <a16:creationId xmlns:a16="http://schemas.microsoft.com/office/drawing/2014/main" id="{4DEEDE01-16B0-71FC-2EB2-84DA0A93B5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867400"/>
            <a:ext cx="1828800" cy="776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440" name="Rectangle 16">
            <a:extLst>
              <a:ext uri="{FF2B5EF4-FFF2-40B4-BE49-F238E27FC236}">
                <a16:creationId xmlns:a16="http://schemas.microsoft.com/office/drawing/2014/main" id="{0AFEB4EB-40BD-069E-FD9C-2315BB7729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2057400"/>
            <a:ext cx="2819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u="sng"/>
              <a:t>(</a:t>
            </a:r>
            <a:r>
              <a:rPr lang="en-US" altLang="en-US" u="sng">
                <a:solidFill>
                  <a:schemeClr val="accent2"/>
                </a:solidFill>
              </a:rPr>
              <a:t>b1</a:t>
            </a:r>
            <a:r>
              <a:rPr lang="en-US" altLang="en-US" u="sng"/>
              <a:t> + </a:t>
            </a:r>
            <a:r>
              <a:rPr lang="en-US" altLang="en-US" u="sng">
                <a:solidFill>
                  <a:srgbClr val="009900"/>
                </a:solidFill>
              </a:rPr>
              <a:t>b2</a:t>
            </a:r>
            <a:r>
              <a:rPr lang="en-US" altLang="en-US" u="sng"/>
              <a:t>)</a:t>
            </a:r>
            <a:r>
              <a:rPr lang="en-US" altLang="en-US" u="sng">
                <a:solidFill>
                  <a:srgbClr val="FF3300"/>
                </a:solidFill>
              </a:rPr>
              <a:t>h</a:t>
            </a:r>
          </a:p>
        </p:txBody>
      </p:sp>
      <p:sp>
        <p:nvSpPr>
          <p:cNvPr id="103441" name="Rectangle 17">
            <a:extLst>
              <a:ext uri="{FF2B5EF4-FFF2-40B4-BE49-F238E27FC236}">
                <a16:creationId xmlns:a16="http://schemas.microsoft.com/office/drawing/2014/main" id="{0CA5298D-0D96-FF71-EF20-13B40936DC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2514600"/>
            <a:ext cx="685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800"/>
              <a:t>2</a:t>
            </a:r>
          </a:p>
        </p:txBody>
      </p:sp>
      <p:sp>
        <p:nvSpPr>
          <p:cNvPr id="103442" name="Rectangle 18">
            <a:extLst>
              <a:ext uri="{FF2B5EF4-FFF2-40B4-BE49-F238E27FC236}">
                <a16:creationId xmlns:a16="http://schemas.microsoft.com/office/drawing/2014/main" id="{D9E6F4FD-3EF5-64F1-C82F-28751E2A07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6075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03443" name="Rectangle 19">
            <a:extLst>
              <a:ext uri="{FF2B5EF4-FFF2-40B4-BE49-F238E27FC236}">
                <a16:creationId xmlns:a16="http://schemas.microsoft.com/office/drawing/2014/main" id="{F4325F4A-1A66-D0B5-0BD4-29903E7200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8538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03444" name="Picture 20">
            <a:extLst>
              <a:ext uri="{FF2B5EF4-FFF2-40B4-BE49-F238E27FC236}">
                <a16:creationId xmlns:a16="http://schemas.microsoft.com/office/drawing/2014/main" id="{5AD42CC7-ACF9-6DBC-D41B-ACA64EC48D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971800"/>
            <a:ext cx="2066925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445" name="Rectangle 21">
            <a:extLst>
              <a:ext uri="{FF2B5EF4-FFF2-40B4-BE49-F238E27FC236}">
                <a16:creationId xmlns:a16="http://schemas.microsoft.com/office/drawing/2014/main" id="{00FBE709-278C-B105-C4D6-27953EE1E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8538" y="2976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03448" name="Rectangle 24">
            <a:extLst>
              <a:ext uri="{FF2B5EF4-FFF2-40B4-BE49-F238E27FC236}">
                <a16:creationId xmlns:a16="http://schemas.microsoft.com/office/drawing/2014/main" id="{AC920966-F3CB-1CE3-E4C7-BA4F19A2EA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6075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03447" name="Picture 23">
            <a:extLst>
              <a:ext uri="{FF2B5EF4-FFF2-40B4-BE49-F238E27FC236}">
                <a16:creationId xmlns:a16="http://schemas.microsoft.com/office/drawing/2014/main" id="{73336A8F-B776-3829-F2F1-0864F863FA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76800"/>
            <a:ext cx="337185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449" name="Line 25">
            <a:extLst>
              <a:ext uri="{FF2B5EF4-FFF2-40B4-BE49-F238E27FC236}">
                <a16:creationId xmlns:a16="http://schemas.microsoft.com/office/drawing/2014/main" id="{51098ED7-6A66-299A-CC36-44ED25D4793A}"/>
              </a:ext>
            </a:extLst>
          </p:cNvPr>
          <p:cNvSpPr>
            <a:spLocks noChangeShapeType="1"/>
          </p:cNvSpPr>
          <p:nvPr/>
        </p:nvSpPr>
        <p:spPr bwMode="auto">
          <a:xfrm>
            <a:off x="6553200" y="3810000"/>
            <a:ext cx="1752600" cy="0"/>
          </a:xfrm>
          <a:prstGeom prst="line">
            <a:avLst/>
          </a:prstGeom>
          <a:noFill/>
          <a:ln w="635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450" name="Line 26">
            <a:extLst>
              <a:ext uri="{FF2B5EF4-FFF2-40B4-BE49-F238E27FC236}">
                <a16:creationId xmlns:a16="http://schemas.microsoft.com/office/drawing/2014/main" id="{7AD3BD4B-CE1D-F218-B260-1E1E72D1E196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3124200"/>
            <a:ext cx="838200" cy="0"/>
          </a:xfrm>
          <a:prstGeom prst="line">
            <a:avLst/>
          </a:prstGeom>
          <a:noFill/>
          <a:ln w="635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451" name="Line 27">
            <a:extLst>
              <a:ext uri="{FF2B5EF4-FFF2-40B4-BE49-F238E27FC236}">
                <a16:creationId xmlns:a16="http://schemas.microsoft.com/office/drawing/2014/main" id="{F87D1B1A-AB3C-FEAA-9501-0D3C63BA9747}"/>
              </a:ext>
            </a:extLst>
          </p:cNvPr>
          <p:cNvSpPr>
            <a:spLocks noChangeShapeType="1"/>
          </p:cNvSpPr>
          <p:nvPr/>
        </p:nvSpPr>
        <p:spPr bwMode="auto">
          <a:xfrm>
            <a:off x="7696200" y="3124200"/>
            <a:ext cx="0" cy="6858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5" name="Rectangle 3">
            <a:extLst>
              <a:ext uri="{FF2B5EF4-FFF2-40B4-BE49-F238E27FC236}">
                <a16:creationId xmlns:a16="http://schemas.microsoft.com/office/drawing/2014/main" id="{58F1838A-C5AB-4B0A-FC08-02323A424C8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3581400" cy="1219200"/>
          </a:xfrm>
        </p:spPr>
        <p:txBody>
          <a:bodyPr/>
          <a:lstStyle/>
          <a:p>
            <a:r>
              <a:rPr lang="en-US" altLang="en-US" sz="3200"/>
              <a:t>So there is just one more left!</a:t>
            </a:r>
          </a:p>
          <a:p>
            <a:endParaRPr lang="en-US" altLang="en-US" sz="3200"/>
          </a:p>
        </p:txBody>
      </p:sp>
      <p:sp>
        <p:nvSpPr>
          <p:cNvPr id="105476" name="Rectangle 4">
            <a:extLst>
              <a:ext uri="{FF2B5EF4-FFF2-40B4-BE49-F238E27FC236}">
                <a16:creationId xmlns:a16="http://schemas.microsoft.com/office/drawing/2014/main" id="{04D37BD0-A294-14A1-02F6-7E2B07ACCC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05477" name="Rectangle 5">
            <a:extLst>
              <a:ext uri="{FF2B5EF4-FFF2-40B4-BE49-F238E27FC236}">
                <a16:creationId xmlns:a16="http://schemas.microsoft.com/office/drawing/2014/main" id="{5F87B060-A0B3-15E4-A959-6422587F9B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8550" y="2495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05478" name="Picture 6">
            <a:extLst>
              <a:ext uri="{FF2B5EF4-FFF2-40B4-BE49-F238E27FC236}">
                <a16:creationId xmlns:a16="http://schemas.microsoft.com/office/drawing/2014/main" id="{0F6A6465-768B-86C5-6841-0E8191F93E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81000"/>
            <a:ext cx="1474788" cy="156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5479" name="Rectangle 7">
            <a:extLst>
              <a:ext uri="{FF2B5EF4-FFF2-40B4-BE49-F238E27FC236}">
                <a16:creationId xmlns:a16="http://schemas.microsoft.com/office/drawing/2014/main" id="{17A8E77E-1446-840D-5511-F648FDA87A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05481" name="Rectangle 9">
            <a:extLst>
              <a:ext uri="{FF2B5EF4-FFF2-40B4-BE49-F238E27FC236}">
                <a16:creationId xmlns:a16="http://schemas.microsoft.com/office/drawing/2014/main" id="{2FF34E46-5992-C039-C198-EB7C2AEB8E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05485" name="Rectangle 13">
            <a:extLst>
              <a:ext uri="{FF2B5EF4-FFF2-40B4-BE49-F238E27FC236}">
                <a16:creationId xmlns:a16="http://schemas.microsoft.com/office/drawing/2014/main" id="{C68D5CAD-90C6-166B-B415-55FF11CBD5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05487" name="Rectangle 15">
            <a:extLst>
              <a:ext uri="{FF2B5EF4-FFF2-40B4-BE49-F238E27FC236}">
                <a16:creationId xmlns:a16="http://schemas.microsoft.com/office/drawing/2014/main" id="{155123D2-270C-5BFA-DD1D-880191B6DE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76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05492" name="Rectangle 20">
            <a:extLst>
              <a:ext uri="{FF2B5EF4-FFF2-40B4-BE49-F238E27FC236}">
                <a16:creationId xmlns:a16="http://schemas.microsoft.com/office/drawing/2014/main" id="{5E56378A-4965-89FB-D1D9-7C066325CF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Rectangle 3">
            <a:extLst>
              <a:ext uri="{FF2B5EF4-FFF2-40B4-BE49-F238E27FC236}">
                <a16:creationId xmlns:a16="http://schemas.microsoft.com/office/drawing/2014/main" id="{80FD1E16-F07F-76E0-9F0D-E113D020ABC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3581400" cy="1219200"/>
          </a:xfrm>
        </p:spPr>
        <p:txBody>
          <a:bodyPr/>
          <a:lstStyle/>
          <a:p>
            <a:r>
              <a:rPr lang="en-US" altLang="en-US" sz="3200"/>
              <a:t>So there is just one more left!</a:t>
            </a:r>
          </a:p>
          <a:p>
            <a:endParaRPr lang="en-US" altLang="en-US" sz="3200"/>
          </a:p>
        </p:txBody>
      </p:sp>
      <p:sp>
        <p:nvSpPr>
          <p:cNvPr id="106500" name="Rectangle 4">
            <a:extLst>
              <a:ext uri="{FF2B5EF4-FFF2-40B4-BE49-F238E27FC236}">
                <a16:creationId xmlns:a16="http://schemas.microsoft.com/office/drawing/2014/main" id="{2B59AF26-BBAE-5CD6-FF22-9D32E1B866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06501" name="Rectangle 5">
            <a:extLst>
              <a:ext uri="{FF2B5EF4-FFF2-40B4-BE49-F238E27FC236}">
                <a16:creationId xmlns:a16="http://schemas.microsoft.com/office/drawing/2014/main" id="{6C243673-A39E-3917-EC59-38B0052A2D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8550" y="2495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06502" name="Picture 6">
            <a:extLst>
              <a:ext uri="{FF2B5EF4-FFF2-40B4-BE49-F238E27FC236}">
                <a16:creationId xmlns:a16="http://schemas.microsoft.com/office/drawing/2014/main" id="{1C0E552C-A779-3431-98E9-24E70B608B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81000"/>
            <a:ext cx="1474788" cy="156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6503" name="Rectangle 7">
            <a:extLst>
              <a:ext uri="{FF2B5EF4-FFF2-40B4-BE49-F238E27FC236}">
                <a16:creationId xmlns:a16="http://schemas.microsoft.com/office/drawing/2014/main" id="{85239094-768A-642F-1E8A-0FA5F43E97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06504" name="Rectangle 8">
            <a:extLst>
              <a:ext uri="{FF2B5EF4-FFF2-40B4-BE49-F238E27FC236}">
                <a16:creationId xmlns:a16="http://schemas.microsoft.com/office/drawing/2014/main" id="{461398E0-874C-59F0-380B-639865EED2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06505" name="Rectangle 9">
            <a:extLst>
              <a:ext uri="{FF2B5EF4-FFF2-40B4-BE49-F238E27FC236}">
                <a16:creationId xmlns:a16="http://schemas.microsoft.com/office/drawing/2014/main" id="{CB6A839D-DCB4-923F-41F6-1882A30276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06506" name="Rectangle 10">
            <a:extLst>
              <a:ext uri="{FF2B5EF4-FFF2-40B4-BE49-F238E27FC236}">
                <a16:creationId xmlns:a16="http://schemas.microsoft.com/office/drawing/2014/main" id="{BC40C930-D097-5AE0-815E-C5D67B9280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76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06507" name="Rectangle 11">
            <a:extLst>
              <a:ext uri="{FF2B5EF4-FFF2-40B4-BE49-F238E27FC236}">
                <a16:creationId xmlns:a16="http://schemas.microsoft.com/office/drawing/2014/main" id="{0D3A544B-9E9B-FB76-492E-09F97FD109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048000"/>
            <a:ext cx="35814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Let’s go back to the triangle.  </a:t>
            </a:r>
          </a:p>
          <a:p>
            <a:r>
              <a:rPr lang="en-US" altLang="en-US"/>
              <a:t>A few weeks ago you learned that by reflecting a triangle, you can make a kite.</a:t>
            </a:r>
          </a:p>
          <a:p>
            <a:endParaRPr lang="en-US" altLang="en-US"/>
          </a:p>
        </p:txBody>
      </p:sp>
      <p:sp>
        <p:nvSpPr>
          <p:cNvPr id="106508" name="Rectangle 12">
            <a:extLst>
              <a:ext uri="{FF2B5EF4-FFF2-40B4-BE49-F238E27FC236}">
                <a16:creationId xmlns:a16="http://schemas.microsoft.com/office/drawing/2014/main" id="{0A93A0D7-FCCF-9F3D-8BA2-BF4EE2C115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06509" name="Picture 13">
            <a:extLst>
              <a:ext uri="{FF2B5EF4-FFF2-40B4-BE49-F238E27FC236}">
                <a16:creationId xmlns:a16="http://schemas.microsoft.com/office/drawing/2014/main" id="{CD9FCEC2-8DAB-5CCF-1262-CE5C652C8B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209800"/>
            <a:ext cx="28194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>
            <a:extLst>
              <a:ext uri="{FF2B5EF4-FFF2-40B4-BE49-F238E27FC236}">
                <a16:creationId xmlns:a16="http://schemas.microsoft.com/office/drawing/2014/main" id="{D5661405-C880-6F9B-E792-A4BFF419781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0" y="228600"/>
            <a:ext cx="7772400" cy="1143000"/>
          </a:xfrm>
        </p:spPr>
        <p:txBody>
          <a:bodyPr anchor="ctr"/>
          <a:lstStyle/>
          <a:p>
            <a:r>
              <a:rPr lang="en-US" altLang="en-US" b="1">
                <a:solidFill>
                  <a:srgbClr val="FF3300"/>
                </a:solidFill>
                <a:latin typeface="Batang" panose="02030600000101010101" pitchFamily="18" charset="-127"/>
              </a:rPr>
              <a:t>Kite</a:t>
            </a:r>
          </a:p>
        </p:txBody>
      </p:sp>
      <p:sp>
        <p:nvSpPr>
          <p:cNvPr id="107523" name="Rectangle 3">
            <a:extLst>
              <a:ext uri="{FF2B5EF4-FFF2-40B4-BE49-F238E27FC236}">
                <a16:creationId xmlns:a16="http://schemas.microsoft.com/office/drawing/2014/main" id="{4C7DE0E9-C36A-1995-C0F4-76097E605CE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3581400" cy="1219200"/>
          </a:xfrm>
        </p:spPr>
        <p:txBody>
          <a:bodyPr/>
          <a:lstStyle/>
          <a:p>
            <a:r>
              <a:rPr lang="en-US" altLang="en-US" sz="3200"/>
              <a:t>So there is just one more left!</a:t>
            </a:r>
          </a:p>
          <a:p>
            <a:endParaRPr lang="en-US" altLang="en-US" sz="3200"/>
          </a:p>
        </p:txBody>
      </p:sp>
      <p:sp>
        <p:nvSpPr>
          <p:cNvPr id="107524" name="Rectangle 4">
            <a:extLst>
              <a:ext uri="{FF2B5EF4-FFF2-40B4-BE49-F238E27FC236}">
                <a16:creationId xmlns:a16="http://schemas.microsoft.com/office/drawing/2014/main" id="{C4CC5A63-791B-CD81-D000-9EB4C7CA6B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07525" name="Rectangle 5">
            <a:extLst>
              <a:ext uri="{FF2B5EF4-FFF2-40B4-BE49-F238E27FC236}">
                <a16:creationId xmlns:a16="http://schemas.microsoft.com/office/drawing/2014/main" id="{04CA06A5-7486-7A98-926D-6BF52359CE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8550" y="2495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07526" name="Picture 6">
            <a:extLst>
              <a:ext uri="{FF2B5EF4-FFF2-40B4-BE49-F238E27FC236}">
                <a16:creationId xmlns:a16="http://schemas.microsoft.com/office/drawing/2014/main" id="{94A5FDEC-FF26-9D84-8E3D-5862650F3D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81000"/>
            <a:ext cx="1474788" cy="156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7527" name="Rectangle 7">
            <a:extLst>
              <a:ext uri="{FF2B5EF4-FFF2-40B4-BE49-F238E27FC236}">
                <a16:creationId xmlns:a16="http://schemas.microsoft.com/office/drawing/2014/main" id="{DBD7B99C-BE56-0FE6-B7E1-F39438ADEE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07528" name="Rectangle 8">
            <a:extLst>
              <a:ext uri="{FF2B5EF4-FFF2-40B4-BE49-F238E27FC236}">
                <a16:creationId xmlns:a16="http://schemas.microsoft.com/office/drawing/2014/main" id="{5178FFD7-1486-8972-31D6-6C09AD5E86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07529" name="Rectangle 9">
            <a:extLst>
              <a:ext uri="{FF2B5EF4-FFF2-40B4-BE49-F238E27FC236}">
                <a16:creationId xmlns:a16="http://schemas.microsoft.com/office/drawing/2014/main" id="{A400FEB5-A103-17AC-4EAE-5526FD2167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07530" name="Rectangle 10">
            <a:extLst>
              <a:ext uri="{FF2B5EF4-FFF2-40B4-BE49-F238E27FC236}">
                <a16:creationId xmlns:a16="http://schemas.microsoft.com/office/drawing/2014/main" id="{161125C1-90E9-A207-F0CC-0AC2870AFC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76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07531" name="Rectangle 11">
            <a:extLst>
              <a:ext uri="{FF2B5EF4-FFF2-40B4-BE49-F238E27FC236}">
                <a16:creationId xmlns:a16="http://schemas.microsoft.com/office/drawing/2014/main" id="{6FCC096E-2D10-8C08-B40E-FFB6AA559B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048000"/>
            <a:ext cx="35814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Let’s go back to the triangle.  </a:t>
            </a:r>
          </a:p>
          <a:p>
            <a:r>
              <a:rPr lang="en-US" altLang="en-US"/>
              <a:t>A few weeks ago you learned that by reflecting a triangle, you can make a kite.</a:t>
            </a:r>
          </a:p>
          <a:p>
            <a:endParaRPr lang="en-US" altLang="en-US"/>
          </a:p>
        </p:txBody>
      </p:sp>
      <p:sp>
        <p:nvSpPr>
          <p:cNvPr id="107532" name="Rectangle 12">
            <a:extLst>
              <a:ext uri="{FF2B5EF4-FFF2-40B4-BE49-F238E27FC236}">
                <a16:creationId xmlns:a16="http://schemas.microsoft.com/office/drawing/2014/main" id="{454951C3-A1DB-377C-C176-51BAB78DCD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07533" name="Picture 13">
            <a:extLst>
              <a:ext uri="{FF2B5EF4-FFF2-40B4-BE49-F238E27FC236}">
                <a16:creationId xmlns:a16="http://schemas.microsoft.com/office/drawing/2014/main" id="{A8FC0D5E-D3AF-4BC8-4837-E080F30E11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209800"/>
            <a:ext cx="28194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7535" name="Rectangle 15">
            <a:extLst>
              <a:ext uri="{FF2B5EF4-FFF2-40B4-BE49-F238E27FC236}">
                <a16:creationId xmlns:a16="http://schemas.microsoft.com/office/drawing/2014/main" id="{2BD9EFD4-3A00-5367-429D-0A399ED858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571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07534" name="Picture 14">
            <a:extLst>
              <a:ext uri="{FF2B5EF4-FFF2-40B4-BE49-F238E27FC236}">
                <a16:creationId xmlns:a16="http://schemas.microsoft.com/office/drawing/2014/main" id="{3B474749-3E1E-C9B1-2BCD-0C43FD30C5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209800"/>
            <a:ext cx="28194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78BAC06B-BF8D-ECB1-09DB-8FD49789437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0" y="228600"/>
            <a:ext cx="7772400" cy="1143000"/>
          </a:xfrm>
        </p:spPr>
        <p:txBody>
          <a:bodyPr anchor="ctr"/>
          <a:lstStyle/>
          <a:p>
            <a:r>
              <a:rPr lang="en-US" altLang="en-US" b="1">
                <a:solidFill>
                  <a:srgbClr val="FF3300"/>
                </a:solidFill>
                <a:latin typeface="Batang" panose="02030600000101010101" pitchFamily="18" charset="-127"/>
              </a:rPr>
              <a:t>Rectangle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8DFC34C0-DC61-DF8D-14CA-3ED3DABB10D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33400" y="3124200"/>
            <a:ext cx="4876800" cy="609600"/>
          </a:xfrm>
        </p:spPr>
        <p:txBody>
          <a:bodyPr/>
          <a:lstStyle/>
          <a:p>
            <a:r>
              <a:rPr lang="en-US" altLang="en-US" sz="3200"/>
              <a:t>What is the area formula?</a:t>
            </a:r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6710128B-27D1-EB0F-2681-95FA9428FD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3124200"/>
            <a:ext cx="914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bh</a:t>
            </a:r>
          </a:p>
        </p:txBody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F63D470F-C5F3-4713-F96F-C6DA0CAFC4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733800"/>
            <a:ext cx="6172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What other shape has 4 right angles?</a:t>
            </a:r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DE1BC137-6ADA-E16C-D56B-3C82394B72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3657600"/>
            <a:ext cx="1828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Square!</a:t>
            </a:r>
          </a:p>
        </p:txBody>
      </p:sp>
      <p:sp>
        <p:nvSpPr>
          <p:cNvPr id="8199" name="Rectangle 7">
            <a:extLst>
              <a:ext uri="{FF2B5EF4-FFF2-40B4-BE49-F238E27FC236}">
                <a16:creationId xmlns:a16="http://schemas.microsoft.com/office/drawing/2014/main" id="{69C25DC6-6238-B2AD-6801-3DFF7056FE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5105400"/>
            <a:ext cx="45720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Can we use the same </a:t>
            </a:r>
          </a:p>
          <a:p>
            <a:r>
              <a:rPr lang="en-US" altLang="en-US"/>
              <a:t>area formula?</a:t>
            </a:r>
          </a:p>
        </p:txBody>
      </p:sp>
      <p:sp>
        <p:nvSpPr>
          <p:cNvPr id="8200" name="Rectangle 8">
            <a:extLst>
              <a:ext uri="{FF2B5EF4-FFF2-40B4-BE49-F238E27FC236}">
                <a16:creationId xmlns:a16="http://schemas.microsoft.com/office/drawing/2014/main" id="{9EF2A432-FF81-3D8D-553C-2C343C2331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5486400"/>
            <a:ext cx="1828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Yes</a:t>
            </a:r>
          </a:p>
        </p:txBody>
      </p:sp>
      <p:sp>
        <p:nvSpPr>
          <p:cNvPr id="8201" name="Rectangle 9">
            <a:extLst>
              <a:ext uri="{FF2B5EF4-FFF2-40B4-BE49-F238E27FC236}">
                <a16:creationId xmlns:a16="http://schemas.microsoft.com/office/drawing/2014/main" id="{708639ED-69D8-4644-A0FC-7A9C0A98D0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8202" name="Picture 10">
            <a:extLst>
              <a:ext uri="{FF2B5EF4-FFF2-40B4-BE49-F238E27FC236}">
                <a16:creationId xmlns:a16="http://schemas.microsoft.com/office/drawing/2014/main" id="{DF320310-FCE9-197B-D394-04088568E6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300" y="1676400"/>
            <a:ext cx="28194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03" name="Rectangle 11">
            <a:extLst>
              <a:ext uri="{FF2B5EF4-FFF2-40B4-BE49-F238E27FC236}">
                <a16:creationId xmlns:a16="http://schemas.microsoft.com/office/drawing/2014/main" id="{34550B70-19C2-C294-F0AB-112A0246C8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8550" y="2495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8204" name="Picture 12">
            <a:extLst>
              <a:ext uri="{FF2B5EF4-FFF2-40B4-BE49-F238E27FC236}">
                <a16:creationId xmlns:a16="http://schemas.microsoft.com/office/drawing/2014/main" id="{607250D5-6D4F-192B-2F1B-B65212A558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267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8" name="Picture 16">
            <a:extLst>
              <a:ext uri="{FF2B5EF4-FFF2-40B4-BE49-F238E27FC236}">
                <a16:creationId xmlns:a16="http://schemas.microsoft.com/office/drawing/2014/main" id="{45BD07CD-3E8E-C477-8A51-4CDE0C7B05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81000"/>
            <a:ext cx="1474788" cy="156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>
            <a:extLst>
              <a:ext uri="{FF2B5EF4-FFF2-40B4-BE49-F238E27FC236}">
                <a16:creationId xmlns:a16="http://schemas.microsoft.com/office/drawing/2014/main" id="{4CE57C80-1418-299E-A5C4-1584449684A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0" y="228600"/>
            <a:ext cx="7772400" cy="1143000"/>
          </a:xfrm>
        </p:spPr>
        <p:txBody>
          <a:bodyPr anchor="ctr"/>
          <a:lstStyle/>
          <a:p>
            <a:r>
              <a:rPr lang="en-US" altLang="en-US" b="1">
                <a:solidFill>
                  <a:srgbClr val="FF3300"/>
                </a:solidFill>
                <a:latin typeface="Batang" panose="02030600000101010101" pitchFamily="18" charset="-127"/>
              </a:rPr>
              <a:t>Kite</a:t>
            </a:r>
          </a:p>
        </p:txBody>
      </p:sp>
      <p:sp>
        <p:nvSpPr>
          <p:cNvPr id="108547" name="Rectangle 3">
            <a:extLst>
              <a:ext uri="{FF2B5EF4-FFF2-40B4-BE49-F238E27FC236}">
                <a16:creationId xmlns:a16="http://schemas.microsoft.com/office/drawing/2014/main" id="{58189458-C66C-75C6-2E1E-B259108510A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3581400" cy="2895600"/>
          </a:xfrm>
        </p:spPr>
        <p:txBody>
          <a:bodyPr/>
          <a:lstStyle/>
          <a:p>
            <a:r>
              <a:rPr lang="en-US" altLang="en-US" sz="3200"/>
              <a:t>Now we have to determine the formula.  What is the area of a triangle formula again?</a:t>
            </a:r>
          </a:p>
        </p:txBody>
      </p:sp>
      <p:sp>
        <p:nvSpPr>
          <p:cNvPr id="108548" name="Rectangle 4">
            <a:extLst>
              <a:ext uri="{FF2B5EF4-FFF2-40B4-BE49-F238E27FC236}">
                <a16:creationId xmlns:a16="http://schemas.microsoft.com/office/drawing/2014/main" id="{254263FB-FD11-D90E-353D-553AA15525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08549" name="Rectangle 5">
            <a:extLst>
              <a:ext uri="{FF2B5EF4-FFF2-40B4-BE49-F238E27FC236}">
                <a16:creationId xmlns:a16="http://schemas.microsoft.com/office/drawing/2014/main" id="{58C61E6E-E220-CF1C-A411-28500A97C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8550" y="2495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08550" name="Picture 6">
            <a:extLst>
              <a:ext uri="{FF2B5EF4-FFF2-40B4-BE49-F238E27FC236}">
                <a16:creationId xmlns:a16="http://schemas.microsoft.com/office/drawing/2014/main" id="{9605DB4D-76BC-F5D8-71CF-6637DAA9D0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81000"/>
            <a:ext cx="1474788" cy="156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8551" name="Rectangle 7">
            <a:extLst>
              <a:ext uri="{FF2B5EF4-FFF2-40B4-BE49-F238E27FC236}">
                <a16:creationId xmlns:a16="http://schemas.microsoft.com/office/drawing/2014/main" id="{F91FB924-5777-A704-BAC4-CB3586F4F0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08552" name="Rectangle 8">
            <a:extLst>
              <a:ext uri="{FF2B5EF4-FFF2-40B4-BE49-F238E27FC236}">
                <a16:creationId xmlns:a16="http://schemas.microsoft.com/office/drawing/2014/main" id="{6CBF0179-662A-076E-F4AF-056FF4C769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08553" name="Rectangle 9">
            <a:extLst>
              <a:ext uri="{FF2B5EF4-FFF2-40B4-BE49-F238E27FC236}">
                <a16:creationId xmlns:a16="http://schemas.microsoft.com/office/drawing/2014/main" id="{601EBBCE-FDE8-5887-3D2E-5A15B2D36C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08554" name="Rectangle 10">
            <a:extLst>
              <a:ext uri="{FF2B5EF4-FFF2-40B4-BE49-F238E27FC236}">
                <a16:creationId xmlns:a16="http://schemas.microsoft.com/office/drawing/2014/main" id="{73562E51-8B85-255B-AE76-3B8B241C58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76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08556" name="Rectangle 12">
            <a:extLst>
              <a:ext uri="{FF2B5EF4-FFF2-40B4-BE49-F238E27FC236}">
                <a16:creationId xmlns:a16="http://schemas.microsoft.com/office/drawing/2014/main" id="{F3F0096F-C5F4-E4CE-FDD4-D69B52EBB7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08557" name="Picture 13">
            <a:extLst>
              <a:ext uri="{FF2B5EF4-FFF2-40B4-BE49-F238E27FC236}">
                <a16:creationId xmlns:a16="http://schemas.microsoft.com/office/drawing/2014/main" id="{9B80DB8F-F4D9-80E1-91E3-B544D47661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209800"/>
            <a:ext cx="28194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8558" name="Rectangle 14">
            <a:extLst>
              <a:ext uri="{FF2B5EF4-FFF2-40B4-BE49-F238E27FC236}">
                <a16:creationId xmlns:a16="http://schemas.microsoft.com/office/drawing/2014/main" id="{F0BAE484-9E8A-1282-8D66-FDA322BF09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2498725"/>
            <a:ext cx="9105900" cy="74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08559" name="Picture 15">
            <a:extLst>
              <a:ext uri="{FF2B5EF4-FFF2-40B4-BE49-F238E27FC236}">
                <a16:creationId xmlns:a16="http://schemas.microsoft.com/office/drawing/2014/main" id="{F030FA90-91D0-C619-BA4E-EC5529482F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209800"/>
            <a:ext cx="28194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>
            <a:extLst>
              <a:ext uri="{FF2B5EF4-FFF2-40B4-BE49-F238E27FC236}">
                <a16:creationId xmlns:a16="http://schemas.microsoft.com/office/drawing/2014/main" id="{2AB44F7F-749F-1E45-9F4C-3317D313C69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0" y="228600"/>
            <a:ext cx="7772400" cy="1143000"/>
          </a:xfrm>
        </p:spPr>
        <p:txBody>
          <a:bodyPr anchor="ctr"/>
          <a:lstStyle/>
          <a:p>
            <a:r>
              <a:rPr lang="en-US" altLang="en-US" b="1">
                <a:solidFill>
                  <a:srgbClr val="FF3300"/>
                </a:solidFill>
                <a:latin typeface="Batang" panose="02030600000101010101" pitchFamily="18" charset="-127"/>
              </a:rPr>
              <a:t>Kite</a:t>
            </a:r>
          </a:p>
        </p:txBody>
      </p:sp>
      <p:sp>
        <p:nvSpPr>
          <p:cNvPr id="109571" name="Rectangle 3">
            <a:extLst>
              <a:ext uri="{FF2B5EF4-FFF2-40B4-BE49-F238E27FC236}">
                <a16:creationId xmlns:a16="http://schemas.microsoft.com/office/drawing/2014/main" id="{E2ED64B2-9026-5590-E922-CD55375C335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3581400" cy="2895600"/>
          </a:xfrm>
        </p:spPr>
        <p:txBody>
          <a:bodyPr/>
          <a:lstStyle/>
          <a:p>
            <a:r>
              <a:rPr lang="en-US" altLang="en-US" sz="3200"/>
              <a:t>Now we have to determine the formula.  What is the area of a triangle formula again?</a:t>
            </a:r>
          </a:p>
        </p:txBody>
      </p:sp>
      <p:sp>
        <p:nvSpPr>
          <p:cNvPr id="109572" name="Rectangle 4">
            <a:extLst>
              <a:ext uri="{FF2B5EF4-FFF2-40B4-BE49-F238E27FC236}">
                <a16:creationId xmlns:a16="http://schemas.microsoft.com/office/drawing/2014/main" id="{4D287246-A177-C627-5E9D-EF019444E7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09573" name="Rectangle 5">
            <a:extLst>
              <a:ext uri="{FF2B5EF4-FFF2-40B4-BE49-F238E27FC236}">
                <a16:creationId xmlns:a16="http://schemas.microsoft.com/office/drawing/2014/main" id="{C7E748A3-AB05-DBD2-1700-459EA95E7B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8550" y="2495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09574" name="Picture 6">
            <a:extLst>
              <a:ext uri="{FF2B5EF4-FFF2-40B4-BE49-F238E27FC236}">
                <a16:creationId xmlns:a16="http://schemas.microsoft.com/office/drawing/2014/main" id="{4921FBF4-693D-425E-781B-8499FE5B1F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81000"/>
            <a:ext cx="1474788" cy="156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9575" name="Rectangle 7">
            <a:extLst>
              <a:ext uri="{FF2B5EF4-FFF2-40B4-BE49-F238E27FC236}">
                <a16:creationId xmlns:a16="http://schemas.microsoft.com/office/drawing/2014/main" id="{09414F22-498F-C109-0253-3741E3305F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09576" name="Rectangle 8">
            <a:extLst>
              <a:ext uri="{FF2B5EF4-FFF2-40B4-BE49-F238E27FC236}">
                <a16:creationId xmlns:a16="http://schemas.microsoft.com/office/drawing/2014/main" id="{693EF92A-8C2F-F1FF-C0A0-5981DC1521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09577" name="Rectangle 9">
            <a:extLst>
              <a:ext uri="{FF2B5EF4-FFF2-40B4-BE49-F238E27FC236}">
                <a16:creationId xmlns:a16="http://schemas.microsoft.com/office/drawing/2014/main" id="{05696085-08A8-CEBC-F0D9-C6CD06619D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09578" name="Rectangle 10">
            <a:extLst>
              <a:ext uri="{FF2B5EF4-FFF2-40B4-BE49-F238E27FC236}">
                <a16:creationId xmlns:a16="http://schemas.microsoft.com/office/drawing/2014/main" id="{7A0B9849-BE10-C53B-F7E8-D3A8C7FB77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76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09579" name="Rectangle 11">
            <a:extLst>
              <a:ext uri="{FF2B5EF4-FFF2-40B4-BE49-F238E27FC236}">
                <a16:creationId xmlns:a16="http://schemas.microsoft.com/office/drawing/2014/main" id="{82D241CE-5E99-630F-2974-96B2CCEAF0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09580" name="Picture 12">
            <a:extLst>
              <a:ext uri="{FF2B5EF4-FFF2-40B4-BE49-F238E27FC236}">
                <a16:creationId xmlns:a16="http://schemas.microsoft.com/office/drawing/2014/main" id="{E69072E8-9032-79BB-0302-17363E1226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209800"/>
            <a:ext cx="28194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9581" name="Rectangle 13">
            <a:extLst>
              <a:ext uri="{FF2B5EF4-FFF2-40B4-BE49-F238E27FC236}">
                <a16:creationId xmlns:a16="http://schemas.microsoft.com/office/drawing/2014/main" id="{5378AEBA-EFE2-BBE5-1C9E-083B679D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2498725"/>
            <a:ext cx="9105900" cy="74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09582" name="Picture 14">
            <a:extLst>
              <a:ext uri="{FF2B5EF4-FFF2-40B4-BE49-F238E27FC236}">
                <a16:creationId xmlns:a16="http://schemas.microsoft.com/office/drawing/2014/main" id="{2509EB99-D6CA-35FB-F5DF-ABCCE76725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209800"/>
            <a:ext cx="28194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9583" name="Rectangle 15">
            <a:extLst>
              <a:ext uri="{FF2B5EF4-FFF2-40B4-BE49-F238E27FC236}">
                <a16:creationId xmlns:a16="http://schemas.microsoft.com/office/drawing/2014/main" id="{A5EA3709-CB9B-B548-F384-30671D816A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3886200"/>
            <a:ext cx="838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>
                <a:solidFill>
                  <a:srgbClr val="009900"/>
                </a:solidFill>
              </a:rPr>
              <a:t>b</a:t>
            </a:r>
            <a:r>
              <a:rPr lang="en-US" altLang="en-US" u="sng">
                <a:solidFill>
                  <a:srgbClr val="FF0000"/>
                </a:solidFill>
              </a:rPr>
              <a:t>h</a:t>
            </a:r>
          </a:p>
        </p:txBody>
      </p:sp>
      <p:sp>
        <p:nvSpPr>
          <p:cNvPr id="109584" name="Rectangle 16">
            <a:extLst>
              <a:ext uri="{FF2B5EF4-FFF2-40B4-BE49-F238E27FC236}">
                <a16:creationId xmlns:a16="http://schemas.microsoft.com/office/drawing/2014/main" id="{D742711B-E636-7FC8-1447-D495D0A472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4267200"/>
            <a:ext cx="838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/>
              <a:t>2</a:t>
            </a:r>
          </a:p>
        </p:txBody>
      </p:sp>
      <p:sp>
        <p:nvSpPr>
          <p:cNvPr id="109585" name="Line 17">
            <a:extLst>
              <a:ext uri="{FF2B5EF4-FFF2-40B4-BE49-F238E27FC236}">
                <a16:creationId xmlns:a16="http://schemas.microsoft.com/office/drawing/2014/main" id="{F39B5E20-675E-B268-FC10-CB075A1500C7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3048000"/>
            <a:ext cx="2514600" cy="0"/>
          </a:xfrm>
          <a:prstGeom prst="line">
            <a:avLst/>
          </a:prstGeom>
          <a:noFill/>
          <a:ln w="635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9586" name="Line 18">
            <a:extLst>
              <a:ext uri="{FF2B5EF4-FFF2-40B4-BE49-F238E27FC236}">
                <a16:creationId xmlns:a16="http://schemas.microsoft.com/office/drawing/2014/main" id="{AB22DBC9-EF09-60D9-A48A-E5E5A69F3B73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0" y="2286000"/>
            <a:ext cx="0" cy="7620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>
            <a:extLst>
              <a:ext uri="{FF2B5EF4-FFF2-40B4-BE49-F238E27FC236}">
                <a16:creationId xmlns:a16="http://schemas.microsoft.com/office/drawing/2014/main" id="{CA22A870-002B-B17C-29DC-41EB5970E40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0" y="228600"/>
            <a:ext cx="7772400" cy="1143000"/>
          </a:xfrm>
        </p:spPr>
        <p:txBody>
          <a:bodyPr anchor="ctr"/>
          <a:lstStyle/>
          <a:p>
            <a:r>
              <a:rPr lang="en-US" altLang="en-US" b="1">
                <a:solidFill>
                  <a:srgbClr val="FF3300"/>
                </a:solidFill>
                <a:latin typeface="Batang" panose="02030600000101010101" pitchFamily="18" charset="-127"/>
              </a:rPr>
              <a:t>Kite</a:t>
            </a:r>
          </a:p>
        </p:txBody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FFF37AD4-3927-9F22-7AAB-C720F501821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3581400" cy="2895600"/>
          </a:xfrm>
        </p:spPr>
        <p:txBody>
          <a:bodyPr/>
          <a:lstStyle/>
          <a:p>
            <a:r>
              <a:rPr lang="en-US" altLang="en-US" sz="3200"/>
              <a:t>Now we have to determine the formula.  What is the area of a triangle formula again?</a:t>
            </a:r>
          </a:p>
        </p:txBody>
      </p:sp>
      <p:sp>
        <p:nvSpPr>
          <p:cNvPr id="110596" name="Rectangle 4">
            <a:extLst>
              <a:ext uri="{FF2B5EF4-FFF2-40B4-BE49-F238E27FC236}">
                <a16:creationId xmlns:a16="http://schemas.microsoft.com/office/drawing/2014/main" id="{DF5582A4-C2A9-7A75-9C8E-7061D59DA6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10597" name="Rectangle 5">
            <a:extLst>
              <a:ext uri="{FF2B5EF4-FFF2-40B4-BE49-F238E27FC236}">
                <a16:creationId xmlns:a16="http://schemas.microsoft.com/office/drawing/2014/main" id="{FB5264EA-626E-0E6A-B48B-6B8A96BE95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8550" y="2495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10598" name="Picture 6">
            <a:extLst>
              <a:ext uri="{FF2B5EF4-FFF2-40B4-BE49-F238E27FC236}">
                <a16:creationId xmlns:a16="http://schemas.microsoft.com/office/drawing/2014/main" id="{96B5E80F-4F64-FD2E-65DD-3CCC089350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81000"/>
            <a:ext cx="1474788" cy="156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0599" name="Rectangle 7">
            <a:extLst>
              <a:ext uri="{FF2B5EF4-FFF2-40B4-BE49-F238E27FC236}">
                <a16:creationId xmlns:a16="http://schemas.microsoft.com/office/drawing/2014/main" id="{BFFB5D90-E7F2-9499-0101-1AFCCC4C64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10600" name="Rectangle 8">
            <a:extLst>
              <a:ext uri="{FF2B5EF4-FFF2-40B4-BE49-F238E27FC236}">
                <a16:creationId xmlns:a16="http://schemas.microsoft.com/office/drawing/2014/main" id="{AB078F63-F363-39BD-9C26-483991552C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10601" name="Rectangle 9">
            <a:extLst>
              <a:ext uri="{FF2B5EF4-FFF2-40B4-BE49-F238E27FC236}">
                <a16:creationId xmlns:a16="http://schemas.microsoft.com/office/drawing/2014/main" id="{7F347F6B-A969-22DE-EC0E-2D6640BAD0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10602" name="Rectangle 10">
            <a:extLst>
              <a:ext uri="{FF2B5EF4-FFF2-40B4-BE49-F238E27FC236}">
                <a16:creationId xmlns:a16="http://schemas.microsoft.com/office/drawing/2014/main" id="{5F0EA15A-D982-19AF-4659-4581145120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76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10603" name="Rectangle 11">
            <a:extLst>
              <a:ext uri="{FF2B5EF4-FFF2-40B4-BE49-F238E27FC236}">
                <a16:creationId xmlns:a16="http://schemas.microsoft.com/office/drawing/2014/main" id="{0C5ECE3B-F480-A23F-5CB4-00380C2697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10604" name="Picture 12">
            <a:extLst>
              <a:ext uri="{FF2B5EF4-FFF2-40B4-BE49-F238E27FC236}">
                <a16:creationId xmlns:a16="http://schemas.microsoft.com/office/drawing/2014/main" id="{6E451940-CC99-8586-C31B-52D14FA733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209800"/>
            <a:ext cx="28194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0605" name="Rectangle 13">
            <a:extLst>
              <a:ext uri="{FF2B5EF4-FFF2-40B4-BE49-F238E27FC236}">
                <a16:creationId xmlns:a16="http://schemas.microsoft.com/office/drawing/2014/main" id="{763ADF1A-12FB-0309-59B3-DAB36D097D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2498725"/>
            <a:ext cx="9105900" cy="74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10606" name="Picture 14">
            <a:extLst>
              <a:ext uri="{FF2B5EF4-FFF2-40B4-BE49-F238E27FC236}">
                <a16:creationId xmlns:a16="http://schemas.microsoft.com/office/drawing/2014/main" id="{74227320-A65D-8E22-CD3C-848BEBB752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209800"/>
            <a:ext cx="28194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0607" name="Rectangle 15">
            <a:extLst>
              <a:ext uri="{FF2B5EF4-FFF2-40B4-BE49-F238E27FC236}">
                <a16:creationId xmlns:a16="http://schemas.microsoft.com/office/drawing/2014/main" id="{51FEEEFF-110F-03F5-ADE9-CCE9788FC6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3886200"/>
            <a:ext cx="838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>
                <a:solidFill>
                  <a:srgbClr val="009900"/>
                </a:solidFill>
              </a:rPr>
              <a:t>b</a:t>
            </a:r>
            <a:r>
              <a:rPr lang="en-US" altLang="en-US" u="sng">
                <a:solidFill>
                  <a:srgbClr val="FF0000"/>
                </a:solidFill>
              </a:rPr>
              <a:t>h</a:t>
            </a:r>
          </a:p>
        </p:txBody>
      </p:sp>
      <p:sp>
        <p:nvSpPr>
          <p:cNvPr id="110608" name="Rectangle 16">
            <a:extLst>
              <a:ext uri="{FF2B5EF4-FFF2-40B4-BE49-F238E27FC236}">
                <a16:creationId xmlns:a16="http://schemas.microsoft.com/office/drawing/2014/main" id="{C4919127-6FF1-3576-ED90-6887F06F3C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4267200"/>
            <a:ext cx="838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/>
              <a:t>2</a:t>
            </a:r>
          </a:p>
        </p:txBody>
      </p:sp>
      <p:sp>
        <p:nvSpPr>
          <p:cNvPr id="110609" name="Line 17">
            <a:extLst>
              <a:ext uri="{FF2B5EF4-FFF2-40B4-BE49-F238E27FC236}">
                <a16:creationId xmlns:a16="http://schemas.microsoft.com/office/drawing/2014/main" id="{4F59F9E9-18B4-8F07-EF66-605FBFCDC069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3048000"/>
            <a:ext cx="2514600" cy="0"/>
          </a:xfrm>
          <a:prstGeom prst="line">
            <a:avLst/>
          </a:prstGeom>
          <a:noFill/>
          <a:ln w="635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0610" name="Line 18">
            <a:extLst>
              <a:ext uri="{FF2B5EF4-FFF2-40B4-BE49-F238E27FC236}">
                <a16:creationId xmlns:a16="http://schemas.microsoft.com/office/drawing/2014/main" id="{C74BE3CF-8A27-19B0-E924-EF0469426C8F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0" y="2286000"/>
            <a:ext cx="0" cy="7620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0611" name="Rectangle 19">
            <a:extLst>
              <a:ext uri="{FF2B5EF4-FFF2-40B4-BE49-F238E27FC236}">
                <a16:creationId xmlns:a16="http://schemas.microsoft.com/office/drawing/2014/main" id="{6ED9DF39-E39A-9452-DFDD-36EC11E0DD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724400"/>
            <a:ext cx="36576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Fill in the blank.  A kite is made up of ____ triangles.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>
            <a:extLst>
              <a:ext uri="{FF2B5EF4-FFF2-40B4-BE49-F238E27FC236}">
                <a16:creationId xmlns:a16="http://schemas.microsoft.com/office/drawing/2014/main" id="{54BCE204-E01B-3609-EA79-01A50C4E20D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0" y="228600"/>
            <a:ext cx="7772400" cy="1143000"/>
          </a:xfrm>
        </p:spPr>
        <p:txBody>
          <a:bodyPr anchor="ctr"/>
          <a:lstStyle/>
          <a:p>
            <a:r>
              <a:rPr lang="en-US" altLang="en-US" b="1">
                <a:solidFill>
                  <a:srgbClr val="FF3300"/>
                </a:solidFill>
                <a:latin typeface="Batang" panose="02030600000101010101" pitchFamily="18" charset="-127"/>
              </a:rPr>
              <a:t>Kite</a:t>
            </a:r>
          </a:p>
        </p:txBody>
      </p:sp>
      <p:sp>
        <p:nvSpPr>
          <p:cNvPr id="111619" name="Rectangle 3">
            <a:extLst>
              <a:ext uri="{FF2B5EF4-FFF2-40B4-BE49-F238E27FC236}">
                <a16:creationId xmlns:a16="http://schemas.microsoft.com/office/drawing/2014/main" id="{315A6CB4-BC59-843D-CC99-E93DFB50242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3581400" cy="2895600"/>
          </a:xfrm>
        </p:spPr>
        <p:txBody>
          <a:bodyPr/>
          <a:lstStyle/>
          <a:p>
            <a:r>
              <a:rPr lang="en-US" altLang="en-US" sz="3200"/>
              <a:t>Now we have to determine the formula.  What is the area of a triangle formula again?</a:t>
            </a:r>
          </a:p>
        </p:txBody>
      </p:sp>
      <p:sp>
        <p:nvSpPr>
          <p:cNvPr id="111620" name="Rectangle 4">
            <a:extLst>
              <a:ext uri="{FF2B5EF4-FFF2-40B4-BE49-F238E27FC236}">
                <a16:creationId xmlns:a16="http://schemas.microsoft.com/office/drawing/2014/main" id="{9E94A4F3-63BC-BE97-EA9C-D02AF3D015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11621" name="Rectangle 5">
            <a:extLst>
              <a:ext uri="{FF2B5EF4-FFF2-40B4-BE49-F238E27FC236}">
                <a16:creationId xmlns:a16="http://schemas.microsoft.com/office/drawing/2014/main" id="{E29E2BFB-351D-9F6F-5988-F2D104622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8550" y="2495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11622" name="Picture 6">
            <a:extLst>
              <a:ext uri="{FF2B5EF4-FFF2-40B4-BE49-F238E27FC236}">
                <a16:creationId xmlns:a16="http://schemas.microsoft.com/office/drawing/2014/main" id="{01F4ABDE-A416-96DE-AD45-13644A8DDC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81000"/>
            <a:ext cx="1474788" cy="156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1623" name="Rectangle 7">
            <a:extLst>
              <a:ext uri="{FF2B5EF4-FFF2-40B4-BE49-F238E27FC236}">
                <a16:creationId xmlns:a16="http://schemas.microsoft.com/office/drawing/2014/main" id="{5C0047F7-353B-99AE-8FB1-C0FAF115D2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11624" name="Rectangle 8">
            <a:extLst>
              <a:ext uri="{FF2B5EF4-FFF2-40B4-BE49-F238E27FC236}">
                <a16:creationId xmlns:a16="http://schemas.microsoft.com/office/drawing/2014/main" id="{35640262-F61B-A4C1-0C35-3A1242387B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11625" name="Rectangle 9">
            <a:extLst>
              <a:ext uri="{FF2B5EF4-FFF2-40B4-BE49-F238E27FC236}">
                <a16:creationId xmlns:a16="http://schemas.microsoft.com/office/drawing/2014/main" id="{545D0879-1673-BDE6-45EA-464BEEC5CC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11626" name="Rectangle 10">
            <a:extLst>
              <a:ext uri="{FF2B5EF4-FFF2-40B4-BE49-F238E27FC236}">
                <a16:creationId xmlns:a16="http://schemas.microsoft.com/office/drawing/2014/main" id="{98BE1253-762D-2EA7-B99C-37183D4ED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76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11627" name="Rectangle 11">
            <a:extLst>
              <a:ext uri="{FF2B5EF4-FFF2-40B4-BE49-F238E27FC236}">
                <a16:creationId xmlns:a16="http://schemas.microsoft.com/office/drawing/2014/main" id="{20AF6FB1-27E8-B26C-5195-A928871957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11628" name="Picture 12">
            <a:extLst>
              <a:ext uri="{FF2B5EF4-FFF2-40B4-BE49-F238E27FC236}">
                <a16:creationId xmlns:a16="http://schemas.microsoft.com/office/drawing/2014/main" id="{1FEC8701-22E7-C6F7-D80C-ACBD7ABB5C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209800"/>
            <a:ext cx="28194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1629" name="Rectangle 13">
            <a:extLst>
              <a:ext uri="{FF2B5EF4-FFF2-40B4-BE49-F238E27FC236}">
                <a16:creationId xmlns:a16="http://schemas.microsoft.com/office/drawing/2014/main" id="{1760433A-39D6-37CA-C9F6-F67A8D51A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2498725"/>
            <a:ext cx="9105900" cy="74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11630" name="Picture 14">
            <a:extLst>
              <a:ext uri="{FF2B5EF4-FFF2-40B4-BE49-F238E27FC236}">
                <a16:creationId xmlns:a16="http://schemas.microsoft.com/office/drawing/2014/main" id="{B9CC45A0-D806-7D11-55E8-86457D47BA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209800"/>
            <a:ext cx="28194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1631" name="Rectangle 15">
            <a:extLst>
              <a:ext uri="{FF2B5EF4-FFF2-40B4-BE49-F238E27FC236}">
                <a16:creationId xmlns:a16="http://schemas.microsoft.com/office/drawing/2014/main" id="{D8C3D51D-D8EB-4D60-2318-892BB9F205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3886200"/>
            <a:ext cx="838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>
                <a:solidFill>
                  <a:srgbClr val="009900"/>
                </a:solidFill>
              </a:rPr>
              <a:t>b</a:t>
            </a:r>
            <a:r>
              <a:rPr lang="en-US" altLang="en-US" u="sng">
                <a:solidFill>
                  <a:srgbClr val="FF0000"/>
                </a:solidFill>
              </a:rPr>
              <a:t>h</a:t>
            </a:r>
          </a:p>
        </p:txBody>
      </p:sp>
      <p:sp>
        <p:nvSpPr>
          <p:cNvPr id="111632" name="Rectangle 16">
            <a:extLst>
              <a:ext uri="{FF2B5EF4-FFF2-40B4-BE49-F238E27FC236}">
                <a16:creationId xmlns:a16="http://schemas.microsoft.com/office/drawing/2014/main" id="{A2D1ABA6-5404-A55B-E2D0-E191F50FB0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4267200"/>
            <a:ext cx="838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/>
              <a:t>2</a:t>
            </a:r>
          </a:p>
        </p:txBody>
      </p:sp>
      <p:sp>
        <p:nvSpPr>
          <p:cNvPr id="111633" name="Line 17">
            <a:extLst>
              <a:ext uri="{FF2B5EF4-FFF2-40B4-BE49-F238E27FC236}">
                <a16:creationId xmlns:a16="http://schemas.microsoft.com/office/drawing/2014/main" id="{3E7774E1-38EF-10C6-483E-D4B3CD261A55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3048000"/>
            <a:ext cx="2514600" cy="0"/>
          </a:xfrm>
          <a:prstGeom prst="line">
            <a:avLst/>
          </a:prstGeom>
          <a:noFill/>
          <a:ln w="635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1634" name="Line 18">
            <a:extLst>
              <a:ext uri="{FF2B5EF4-FFF2-40B4-BE49-F238E27FC236}">
                <a16:creationId xmlns:a16="http://schemas.microsoft.com/office/drawing/2014/main" id="{B18C00B5-F99A-CD3B-78F8-AAEA02F89121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0" y="2286000"/>
            <a:ext cx="0" cy="7620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1635" name="Rectangle 19">
            <a:extLst>
              <a:ext uri="{FF2B5EF4-FFF2-40B4-BE49-F238E27FC236}">
                <a16:creationId xmlns:a16="http://schemas.microsoft.com/office/drawing/2014/main" id="{8426097E-BCA5-BE77-CCF9-117D1ED005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724400"/>
            <a:ext cx="36576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Fill in the blank.  A kite is made up of ____ triangles.</a:t>
            </a:r>
          </a:p>
        </p:txBody>
      </p:sp>
      <p:sp>
        <p:nvSpPr>
          <p:cNvPr id="111636" name="Rectangle 20">
            <a:extLst>
              <a:ext uri="{FF2B5EF4-FFF2-40B4-BE49-F238E27FC236}">
                <a16:creationId xmlns:a16="http://schemas.microsoft.com/office/drawing/2014/main" id="{576BAEB1-D3CB-1C46-977C-A31E279D28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4800600"/>
            <a:ext cx="36576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So it seems we should multiply the formula by 2.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>
            <a:extLst>
              <a:ext uri="{FF2B5EF4-FFF2-40B4-BE49-F238E27FC236}">
                <a16:creationId xmlns:a16="http://schemas.microsoft.com/office/drawing/2014/main" id="{D8A28B4C-D47E-B2F7-B4F5-7F37B28A86D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0" y="228600"/>
            <a:ext cx="7772400" cy="1143000"/>
          </a:xfrm>
        </p:spPr>
        <p:txBody>
          <a:bodyPr anchor="ctr"/>
          <a:lstStyle/>
          <a:p>
            <a:r>
              <a:rPr lang="en-US" altLang="en-US" b="1">
                <a:solidFill>
                  <a:srgbClr val="FF3300"/>
                </a:solidFill>
                <a:latin typeface="Batang" panose="02030600000101010101" pitchFamily="18" charset="-127"/>
              </a:rPr>
              <a:t>Kite</a:t>
            </a:r>
          </a:p>
        </p:txBody>
      </p:sp>
      <p:sp>
        <p:nvSpPr>
          <p:cNvPr id="112644" name="Rectangle 4">
            <a:extLst>
              <a:ext uri="{FF2B5EF4-FFF2-40B4-BE49-F238E27FC236}">
                <a16:creationId xmlns:a16="http://schemas.microsoft.com/office/drawing/2014/main" id="{293AC346-BE15-F72D-74F6-4C7EC340C3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12645" name="Rectangle 5">
            <a:extLst>
              <a:ext uri="{FF2B5EF4-FFF2-40B4-BE49-F238E27FC236}">
                <a16:creationId xmlns:a16="http://schemas.microsoft.com/office/drawing/2014/main" id="{64C90E9D-F7D4-7C15-8828-191142A3AA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8550" y="2495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12646" name="Picture 6">
            <a:extLst>
              <a:ext uri="{FF2B5EF4-FFF2-40B4-BE49-F238E27FC236}">
                <a16:creationId xmlns:a16="http://schemas.microsoft.com/office/drawing/2014/main" id="{97927EB7-6310-2E97-7897-25C7BE609D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81000"/>
            <a:ext cx="1474788" cy="156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647" name="Rectangle 7">
            <a:extLst>
              <a:ext uri="{FF2B5EF4-FFF2-40B4-BE49-F238E27FC236}">
                <a16:creationId xmlns:a16="http://schemas.microsoft.com/office/drawing/2014/main" id="{B69EA106-A718-6281-08C6-3F11038E90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12648" name="Rectangle 8">
            <a:extLst>
              <a:ext uri="{FF2B5EF4-FFF2-40B4-BE49-F238E27FC236}">
                <a16:creationId xmlns:a16="http://schemas.microsoft.com/office/drawing/2014/main" id="{BABCA23D-3AAE-D2FA-6BF6-1EC498AC52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12649" name="Rectangle 9">
            <a:extLst>
              <a:ext uri="{FF2B5EF4-FFF2-40B4-BE49-F238E27FC236}">
                <a16:creationId xmlns:a16="http://schemas.microsoft.com/office/drawing/2014/main" id="{E573982B-C6DD-5240-962D-50141D3007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12650" name="Rectangle 10">
            <a:extLst>
              <a:ext uri="{FF2B5EF4-FFF2-40B4-BE49-F238E27FC236}">
                <a16:creationId xmlns:a16="http://schemas.microsoft.com/office/drawing/2014/main" id="{F3CD3C7F-E5D7-9225-ADDE-28CC837A3C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76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12651" name="Rectangle 11">
            <a:extLst>
              <a:ext uri="{FF2B5EF4-FFF2-40B4-BE49-F238E27FC236}">
                <a16:creationId xmlns:a16="http://schemas.microsoft.com/office/drawing/2014/main" id="{A706D8F3-7F7D-F930-394F-EB2B2D53A1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12652" name="Picture 12">
            <a:extLst>
              <a:ext uri="{FF2B5EF4-FFF2-40B4-BE49-F238E27FC236}">
                <a16:creationId xmlns:a16="http://schemas.microsoft.com/office/drawing/2014/main" id="{78C84398-5BB8-0458-124A-998A509FA2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209800"/>
            <a:ext cx="28194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653" name="Rectangle 13">
            <a:extLst>
              <a:ext uri="{FF2B5EF4-FFF2-40B4-BE49-F238E27FC236}">
                <a16:creationId xmlns:a16="http://schemas.microsoft.com/office/drawing/2014/main" id="{9DA499D8-16F4-A0BB-75E4-1DD8D5636D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2498725"/>
            <a:ext cx="9105900" cy="74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12654" name="Picture 14">
            <a:extLst>
              <a:ext uri="{FF2B5EF4-FFF2-40B4-BE49-F238E27FC236}">
                <a16:creationId xmlns:a16="http://schemas.microsoft.com/office/drawing/2014/main" id="{963E51D8-CB13-ACF8-653D-CD251B301F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209800"/>
            <a:ext cx="28194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655" name="Rectangle 15">
            <a:extLst>
              <a:ext uri="{FF2B5EF4-FFF2-40B4-BE49-F238E27FC236}">
                <a16:creationId xmlns:a16="http://schemas.microsoft.com/office/drawing/2014/main" id="{C8998D8D-B157-0AB1-107F-DDB29AC731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1676400"/>
            <a:ext cx="1371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5400" u="sng">
                <a:solidFill>
                  <a:srgbClr val="009900"/>
                </a:solidFill>
              </a:rPr>
              <a:t>b</a:t>
            </a:r>
            <a:r>
              <a:rPr lang="en-US" altLang="en-US" sz="5400" u="sng">
                <a:solidFill>
                  <a:srgbClr val="FF0000"/>
                </a:solidFill>
              </a:rPr>
              <a:t>h</a:t>
            </a:r>
          </a:p>
        </p:txBody>
      </p:sp>
      <p:sp>
        <p:nvSpPr>
          <p:cNvPr id="112656" name="Rectangle 16">
            <a:extLst>
              <a:ext uri="{FF2B5EF4-FFF2-40B4-BE49-F238E27FC236}">
                <a16:creationId xmlns:a16="http://schemas.microsoft.com/office/drawing/2014/main" id="{B40C8DC0-D64D-349D-4077-A1B0C9993D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2362200"/>
            <a:ext cx="838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800"/>
              <a:t>2</a:t>
            </a:r>
          </a:p>
        </p:txBody>
      </p:sp>
      <p:sp>
        <p:nvSpPr>
          <p:cNvPr id="112657" name="Line 17">
            <a:extLst>
              <a:ext uri="{FF2B5EF4-FFF2-40B4-BE49-F238E27FC236}">
                <a16:creationId xmlns:a16="http://schemas.microsoft.com/office/drawing/2014/main" id="{22D1C058-29DB-9D7A-2651-62A54BE2749B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3048000"/>
            <a:ext cx="2514600" cy="0"/>
          </a:xfrm>
          <a:prstGeom prst="line">
            <a:avLst/>
          </a:prstGeom>
          <a:noFill/>
          <a:ln w="635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658" name="Line 18">
            <a:extLst>
              <a:ext uri="{FF2B5EF4-FFF2-40B4-BE49-F238E27FC236}">
                <a16:creationId xmlns:a16="http://schemas.microsoft.com/office/drawing/2014/main" id="{11A94B27-3C7F-5A4D-E8F2-3BA303A478FF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0" y="2286000"/>
            <a:ext cx="0" cy="7620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661" name="Rectangle 21">
            <a:extLst>
              <a:ext uri="{FF2B5EF4-FFF2-40B4-BE49-F238E27FC236}">
                <a16:creationId xmlns:a16="http://schemas.microsoft.com/office/drawing/2014/main" id="{3E4DB3EC-693B-DB25-A631-DB3504CBF7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1828800"/>
            <a:ext cx="1371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400" b="1"/>
              <a:t>*2 =</a:t>
            </a:r>
          </a:p>
        </p:txBody>
      </p:sp>
      <p:sp>
        <p:nvSpPr>
          <p:cNvPr id="112662" name="Rectangle 22">
            <a:extLst>
              <a:ext uri="{FF2B5EF4-FFF2-40B4-BE49-F238E27FC236}">
                <a16:creationId xmlns:a16="http://schemas.microsoft.com/office/drawing/2014/main" id="{6246C9A4-896A-3BB2-1422-F3A22DB0D0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1676400"/>
            <a:ext cx="152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5400">
                <a:solidFill>
                  <a:srgbClr val="009900"/>
                </a:solidFill>
              </a:rPr>
              <a:t>b</a:t>
            </a:r>
            <a:r>
              <a:rPr lang="en-US" altLang="en-US" sz="5400">
                <a:solidFill>
                  <a:srgbClr val="FF0000"/>
                </a:solidFill>
              </a:rPr>
              <a:t>h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>
            <a:extLst>
              <a:ext uri="{FF2B5EF4-FFF2-40B4-BE49-F238E27FC236}">
                <a16:creationId xmlns:a16="http://schemas.microsoft.com/office/drawing/2014/main" id="{A8E8408B-6578-E8D6-D462-D132165A5A1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0" y="228600"/>
            <a:ext cx="7772400" cy="1143000"/>
          </a:xfrm>
        </p:spPr>
        <p:txBody>
          <a:bodyPr anchor="ctr"/>
          <a:lstStyle/>
          <a:p>
            <a:r>
              <a:rPr lang="en-US" altLang="en-US" b="1">
                <a:solidFill>
                  <a:srgbClr val="FF3300"/>
                </a:solidFill>
                <a:latin typeface="Batang" panose="02030600000101010101" pitchFamily="18" charset="-127"/>
              </a:rPr>
              <a:t>Kite</a:t>
            </a:r>
          </a:p>
        </p:txBody>
      </p:sp>
      <p:sp>
        <p:nvSpPr>
          <p:cNvPr id="113667" name="Rectangle 3">
            <a:extLst>
              <a:ext uri="{FF2B5EF4-FFF2-40B4-BE49-F238E27FC236}">
                <a16:creationId xmlns:a16="http://schemas.microsoft.com/office/drawing/2014/main" id="{E34BE58E-3CAA-9BEA-68DE-822388A3971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81000" y="4191000"/>
            <a:ext cx="7315200" cy="2209800"/>
          </a:xfrm>
        </p:spPr>
        <p:txBody>
          <a:bodyPr/>
          <a:lstStyle/>
          <a:p>
            <a:r>
              <a:rPr lang="en-US" altLang="en-US" sz="3200"/>
              <a:t>Now we have a different problem.  What is the base and height of a kite?  The green line is called the symmetry line, and the red line is half the other diagonal.</a:t>
            </a:r>
          </a:p>
        </p:txBody>
      </p:sp>
      <p:sp>
        <p:nvSpPr>
          <p:cNvPr id="113668" name="Rectangle 4">
            <a:extLst>
              <a:ext uri="{FF2B5EF4-FFF2-40B4-BE49-F238E27FC236}">
                <a16:creationId xmlns:a16="http://schemas.microsoft.com/office/drawing/2014/main" id="{6A9DDD81-A010-93E3-46B6-9659DF498D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13669" name="Rectangle 5">
            <a:extLst>
              <a:ext uri="{FF2B5EF4-FFF2-40B4-BE49-F238E27FC236}">
                <a16:creationId xmlns:a16="http://schemas.microsoft.com/office/drawing/2014/main" id="{9D69525D-B302-9A43-38A3-BD506CF6D8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8550" y="2495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13670" name="Picture 6">
            <a:extLst>
              <a:ext uri="{FF2B5EF4-FFF2-40B4-BE49-F238E27FC236}">
                <a16:creationId xmlns:a16="http://schemas.microsoft.com/office/drawing/2014/main" id="{0DEC7551-41A6-17E7-7021-70FE043225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81000"/>
            <a:ext cx="1474788" cy="156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3671" name="Rectangle 7">
            <a:extLst>
              <a:ext uri="{FF2B5EF4-FFF2-40B4-BE49-F238E27FC236}">
                <a16:creationId xmlns:a16="http://schemas.microsoft.com/office/drawing/2014/main" id="{A9627826-BD22-0E5E-AF7F-FE1AACB6B7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13672" name="Rectangle 8">
            <a:extLst>
              <a:ext uri="{FF2B5EF4-FFF2-40B4-BE49-F238E27FC236}">
                <a16:creationId xmlns:a16="http://schemas.microsoft.com/office/drawing/2014/main" id="{023D6DB4-931A-9EB6-815A-C728124D4E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13673" name="Rectangle 9">
            <a:extLst>
              <a:ext uri="{FF2B5EF4-FFF2-40B4-BE49-F238E27FC236}">
                <a16:creationId xmlns:a16="http://schemas.microsoft.com/office/drawing/2014/main" id="{14B4884C-DF6F-79E8-F250-D72E7E8071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13674" name="Rectangle 10">
            <a:extLst>
              <a:ext uri="{FF2B5EF4-FFF2-40B4-BE49-F238E27FC236}">
                <a16:creationId xmlns:a16="http://schemas.microsoft.com/office/drawing/2014/main" id="{47929294-E264-3354-5D10-B54FB5DDB9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76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13675" name="Rectangle 11">
            <a:extLst>
              <a:ext uri="{FF2B5EF4-FFF2-40B4-BE49-F238E27FC236}">
                <a16:creationId xmlns:a16="http://schemas.microsoft.com/office/drawing/2014/main" id="{EEA5D9E2-42DD-8D1A-693F-2DEDC8EA8B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13676" name="Picture 12">
            <a:extLst>
              <a:ext uri="{FF2B5EF4-FFF2-40B4-BE49-F238E27FC236}">
                <a16:creationId xmlns:a16="http://schemas.microsoft.com/office/drawing/2014/main" id="{CF36AF86-D5A7-1D72-4504-36D7AB7B16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209800"/>
            <a:ext cx="28194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3677" name="Rectangle 13">
            <a:extLst>
              <a:ext uri="{FF2B5EF4-FFF2-40B4-BE49-F238E27FC236}">
                <a16:creationId xmlns:a16="http://schemas.microsoft.com/office/drawing/2014/main" id="{7D2FB9BC-AB54-12D0-2727-EA2B167F3E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2498725"/>
            <a:ext cx="9105900" cy="74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13678" name="Picture 14">
            <a:extLst>
              <a:ext uri="{FF2B5EF4-FFF2-40B4-BE49-F238E27FC236}">
                <a16:creationId xmlns:a16="http://schemas.microsoft.com/office/drawing/2014/main" id="{24C4573F-74E8-5B75-686E-0829F12682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209800"/>
            <a:ext cx="28194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3679" name="Rectangle 15">
            <a:extLst>
              <a:ext uri="{FF2B5EF4-FFF2-40B4-BE49-F238E27FC236}">
                <a16:creationId xmlns:a16="http://schemas.microsoft.com/office/drawing/2014/main" id="{1B83D9AB-221B-8658-63FE-5FA94D2739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1676400"/>
            <a:ext cx="1371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5400" u="sng">
                <a:solidFill>
                  <a:srgbClr val="009900"/>
                </a:solidFill>
              </a:rPr>
              <a:t>b</a:t>
            </a:r>
            <a:r>
              <a:rPr lang="en-US" altLang="en-US" sz="5400" u="sng">
                <a:solidFill>
                  <a:srgbClr val="FF0000"/>
                </a:solidFill>
              </a:rPr>
              <a:t>h</a:t>
            </a:r>
          </a:p>
        </p:txBody>
      </p:sp>
      <p:sp>
        <p:nvSpPr>
          <p:cNvPr id="113680" name="Rectangle 16">
            <a:extLst>
              <a:ext uri="{FF2B5EF4-FFF2-40B4-BE49-F238E27FC236}">
                <a16:creationId xmlns:a16="http://schemas.microsoft.com/office/drawing/2014/main" id="{4848CB7A-1C58-AD85-4181-6BEB4D68CB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2362200"/>
            <a:ext cx="838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800"/>
              <a:t>2</a:t>
            </a:r>
          </a:p>
        </p:txBody>
      </p:sp>
      <p:sp>
        <p:nvSpPr>
          <p:cNvPr id="113681" name="Line 17">
            <a:extLst>
              <a:ext uri="{FF2B5EF4-FFF2-40B4-BE49-F238E27FC236}">
                <a16:creationId xmlns:a16="http://schemas.microsoft.com/office/drawing/2014/main" id="{C601A76E-67C3-841D-D107-BD7656A91B7F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3048000"/>
            <a:ext cx="2514600" cy="0"/>
          </a:xfrm>
          <a:prstGeom prst="line">
            <a:avLst/>
          </a:prstGeom>
          <a:noFill/>
          <a:ln w="635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682" name="Line 18">
            <a:extLst>
              <a:ext uri="{FF2B5EF4-FFF2-40B4-BE49-F238E27FC236}">
                <a16:creationId xmlns:a16="http://schemas.microsoft.com/office/drawing/2014/main" id="{A6A0E2E6-79F6-3E72-BC2E-8F5BF325B0D2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0" y="2286000"/>
            <a:ext cx="0" cy="7620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683" name="Rectangle 19">
            <a:extLst>
              <a:ext uri="{FF2B5EF4-FFF2-40B4-BE49-F238E27FC236}">
                <a16:creationId xmlns:a16="http://schemas.microsoft.com/office/drawing/2014/main" id="{DC5D1FF7-9530-8BA0-8232-320B710197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1828800"/>
            <a:ext cx="1371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400" b="1"/>
              <a:t>*2 =</a:t>
            </a:r>
          </a:p>
        </p:txBody>
      </p:sp>
      <p:sp>
        <p:nvSpPr>
          <p:cNvPr id="113684" name="Rectangle 20">
            <a:extLst>
              <a:ext uri="{FF2B5EF4-FFF2-40B4-BE49-F238E27FC236}">
                <a16:creationId xmlns:a16="http://schemas.microsoft.com/office/drawing/2014/main" id="{0DC1B6DF-E1C1-C98D-06AA-DFE64B654C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1676400"/>
            <a:ext cx="152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5400">
                <a:solidFill>
                  <a:srgbClr val="009900"/>
                </a:solidFill>
              </a:rPr>
              <a:t>b</a:t>
            </a:r>
            <a:r>
              <a:rPr lang="en-US" altLang="en-US" sz="5400">
                <a:solidFill>
                  <a:srgbClr val="FF0000"/>
                </a:solidFill>
              </a:rPr>
              <a:t>h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>
            <a:extLst>
              <a:ext uri="{FF2B5EF4-FFF2-40B4-BE49-F238E27FC236}">
                <a16:creationId xmlns:a16="http://schemas.microsoft.com/office/drawing/2014/main" id="{22429F46-03F6-27F5-DE08-6FE3D5AEDAD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0" y="228600"/>
            <a:ext cx="7772400" cy="1143000"/>
          </a:xfrm>
        </p:spPr>
        <p:txBody>
          <a:bodyPr anchor="ctr"/>
          <a:lstStyle/>
          <a:p>
            <a:r>
              <a:rPr lang="en-US" altLang="en-US" b="1">
                <a:solidFill>
                  <a:srgbClr val="FF3300"/>
                </a:solidFill>
                <a:latin typeface="Batang" panose="02030600000101010101" pitchFamily="18" charset="-127"/>
              </a:rPr>
              <a:t>Kite</a:t>
            </a:r>
          </a:p>
        </p:txBody>
      </p:sp>
      <p:sp>
        <p:nvSpPr>
          <p:cNvPr id="114691" name="Rectangle 3">
            <a:extLst>
              <a:ext uri="{FF2B5EF4-FFF2-40B4-BE49-F238E27FC236}">
                <a16:creationId xmlns:a16="http://schemas.microsoft.com/office/drawing/2014/main" id="{4DB74CA6-0018-E397-024E-A8F2E49874A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04800" y="1524000"/>
            <a:ext cx="4191000" cy="1447800"/>
          </a:xfrm>
        </p:spPr>
        <p:txBody>
          <a:bodyPr/>
          <a:lstStyle/>
          <a:p>
            <a:r>
              <a:rPr lang="en-US" altLang="en-US" sz="3200"/>
              <a:t>Let’s use kite vocabulary instead to create our formula.</a:t>
            </a:r>
          </a:p>
        </p:txBody>
      </p:sp>
      <p:sp>
        <p:nvSpPr>
          <p:cNvPr id="114692" name="Rectangle 4">
            <a:extLst>
              <a:ext uri="{FF2B5EF4-FFF2-40B4-BE49-F238E27FC236}">
                <a16:creationId xmlns:a16="http://schemas.microsoft.com/office/drawing/2014/main" id="{BD6C332F-0B19-9290-6A61-1609B114B4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14693" name="Rectangle 5">
            <a:extLst>
              <a:ext uri="{FF2B5EF4-FFF2-40B4-BE49-F238E27FC236}">
                <a16:creationId xmlns:a16="http://schemas.microsoft.com/office/drawing/2014/main" id="{557C30B1-66EB-1112-F158-E4D00B8986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8550" y="2495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14694" name="Picture 6">
            <a:extLst>
              <a:ext uri="{FF2B5EF4-FFF2-40B4-BE49-F238E27FC236}">
                <a16:creationId xmlns:a16="http://schemas.microsoft.com/office/drawing/2014/main" id="{CA6EC9BE-5593-CB82-0B7B-114FE47DD7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81000"/>
            <a:ext cx="1474788" cy="156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4695" name="Rectangle 7">
            <a:extLst>
              <a:ext uri="{FF2B5EF4-FFF2-40B4-BE49-F238E27FC236}">
                <a16:creationId xmlns:a16="http://schemas.microsoft.com/office/drawing/2014/main" id="{73FDDB5C-5061-2B23-90D8-A9845A5C82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14696" name="Rectangle 8">
            <a:extLst>
              <a:ext uri="{FF2B5EF4-FFF2-40B4-BE49-F238E27FC236}">
                <a16:creationId xmlns:a16="http://schemas.microsoft.com/office/drawing/2014/main" id="{E8262EBA-8728-FB27-72A9-BCD72B114D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14697" name="Rectangle 9">
            <a:extLst>
              <a:ext uri="{FF2B5EF4-FFF2-40B4-BE49-F238E27FC236}">
                <a16:creationId xmlns:a16="http://schemas.microsoft.com/office/drawing/2014/main" id="{70BD5250-512A-B3B8-2483-12EEFA2B3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14698" name="Rectangle 10">
            <a:extLst>
              <a:ext uri="{FF2B5EF4-FFF2-40B4-BE49-F238E27FC236}">
                <a16:creationId xmlns:a16="http://schemas.microsoft.com/office/drawing/2014/main" id="{87EA0861-2510-717D-DC6F-0B6C432BA1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76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14699" name="Rectangle 11">
            <a:extLst>
              <a:ext uri="{FF2B5EF4-FFF2-40B4-BE49-F238E27FC236}">
                <a16:creationId xmlns:a16="http://schemas.microsoft.com/office/drawing/2014/main" id="{2043A20C-314E-7591-BE48-00E8E68FDF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14700" name="Picture 12">
            <a:extLst>
              <a:ext uri="{FF2B5EF4-FFF2-40B4-BE49-F238E27FC236}">
                <a16:creationId xmlns:a16="http://schemas.microsoft.com/office/drawing/2014/main" id="{2DF0A955-88AD-EDA1-307F-3A4B98833F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209800"/>
            <a:ext cx="28194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4701" name="Rectangle 13">
            <a:extLst>
              <a:ext uri="{FF2B5EF4-FFF2-40B4-BE49-F238E27FC236}">
                <a16:creationId xmlns:a16="http://schemas.microsoft.com/office/drawing/2014/main" id="{B6E0305C-491B-B087-70F8-4F2421C2B8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2498725"/>
            <a:ext cx="9105900" cy="74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14702" name="Picture 14">
            <a:extLst>
              <a:ext uri="{FF2B5EF4-FFF2-40B4-BE49-F238E27FC236}">
                <a16:creationId xmlns:a16="http://schemas.microsoft.com/office/drawing/2014/main" id="{CCA12B7B-F8AF-78B8-4CA9-732A1FDC30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209800"/>
            <a:ext cx="28194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4705" name="Line 17">
            <a:extLst>
              <a:ext uri="{FF2B5EF4-FFF2-40B4-BE49-F238E27FC236}">
                <a16:creationId xmlns:a16="http://schemas.microsoft.com/office/drawing/2014/main" id="{CD1EED6A-2377-82C6-3349-430701D17F34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3048000"/>
            <a:ext cx="2514600" cy="0"/>
          </a:xfrm>
          <a:prstGeom prst="line">
            <a:avLst/>
          </a:prstGeom>
          <a:noFill/>
          <a:ln w="635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4706" name="Line 18">
            <a:extLst>
              <a:ext uri="{FF2B5EF4-FFF2-40B4-BE49-F238E27FC236}">
                <a16:creationId xmlns:a16="http://schemas.microsoft.com/office/drawing/2014/main" id="{D30CCE80-F639-7858-372D-855D897CF1BE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0" y="2286000"/>
            <a:ext cx="0" cy="7620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4708" name="Rectangle 20">
            <a:extLst>
              <a:ext uri="{FF2B5EF4-FFF2-40B4-BE49-F238E27FC236}">
                <a16:creationId xmlns:a16="http://schemas.microsoft.com/office/drawing/2014/main" id="{C42B91AA-E654-ED37-325C-753545D052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4267200"/>
            <a:ext cx="7924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>
                <a:solidFill>
                  <a:srgbClr val="009900"/>
                </a:solidFill>
              </a:rPr>
              <a:t>Symmetry Line*</a:t>
            </a:r>
            <a:r>
              <a:rPr lang="en-US" altLang="en-US" sz="3600">
                <a:solidFill>
                  <a:srgbClr val="FF0000"/>
                </a:solidFill>
              </a:rPr>
              <a:t>Half the Other Diagonal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9F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>
            <a:extLst>
              <a:ext uri="{FF2B5EF4-FFF2-40B4-BE49-F238E27FC236}">
                <a16:creationId xmlns:a16="http://schemas.microsoft.com/office/drawing/2014/main" id="{DC739FB3-8E00-939C-F8E6-7A51DD2BC0D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57200" y="152400"/>
            <a:ext cx="7772400" cy="1143000"/>
          </a:xfrm>
        </p:spPr>
        <p:txBody>
          <a:bodyPr anchor="ctr"/>
          <a:lstStyle/>
          <a:p>
            <a:r>
              <a:rPr lang="en-US" altLang="en-US" sz="7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atang" panose="02030600000101010101" pitchFamily="18" charset="-127"/>
              </a:rPr>
              <a:t>Practice!</a:t>
            </a:r>
          </a:p>
        </p:txBody>
      </p:sp>
      <p:sp>
        <p:nvSpPr>
          <p:cNvPr id="115715" name="Rectangle 3">
            <a:extLst>
              <a:ext uri="{FF2B5EF4-FFF2-40B4-BE49-F238E27FC236}">
                <a16:creationId xmlns:a16="http://schemas.microsoft.com/office/drawing/2014/main" id="{EC9869FE-8285-57A9-E5C0-3148C24142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905000"/>
            <a:ext cx="2590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Kite</a:t>
            </a:r>
          </a:p>
        </p:txBody>
      </p:sp>
      <p:pic>
        <p:nvPicPr>
          <p:cNvPr id="115718" name="Picture 6">
            <a:extLst>
              <a:ext uri="{FF2B5EF4-FFF2-40B4-BE49-F238E27FC236}">
                <a16:creationId xmlns:a16="http://schemas.microsoft.com/office/drawing/2014/main" id="{85441D99-C4DF-FF78-7A69-945938C834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81000"/>
            <a:ext cx="1806575" cy="1660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5719" name="Rectangle 7">
            <a:extLst>
              <a:ext uri="{FF2B5EF4-FFF2-40B4-BE49-F238E27FC236}">
                <a16:creationId xmlns:a16="http://schemas.microsoft.com/office/drawing/2014/main" id="{61A1D2E1-75DF-5A0A-D993-28DA122D16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8538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15721" name="Line 9">
            <a:extLst>
              <a:ext uri="{FF2B5EF4-FFF2-40B4-BE49-F238E27FC236}">
                <a16:creationId xmlns:a16="http://schemas.microsoft.com/office/drawing/2014/main" id="{0E66BBB6-2149-9508-53C5-FEC0E9DC0268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2057400"/>
            <a:ext cx="0" cy="685800"/>
          </a:xfrm>
          <a:prstGeom prst="line">
            <a:avLst/>
          </a:prstGeom>
          <a:noFill/>
          <a:ln w="635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5722" name="Rectangle 10">
            <a:extLst>
              <a:ext uri="{FF2B5EF4-FFF2-40B4-BE49-F238E27FC236}">
                <a16:creationId xmlns:a16="http://schemas.microsoft.com/office/drawing/2014/main" id="{883A6718-417D-C1BA-7660-39F9BC9A3E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2209800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/>
              <a:t>2 ft</a:t>
            </a:r>
          </a:p>
        </p:txBody>
      </p:sp>
      <p:sp>
        <p:nvSpPr>
          <p:cNvPr id="115724" name="Rectangle 12">
            <a:extLst>
              <a:ext uri="{FF2B5EF4-FFF2-40B4-BE49-F238E27FC236}">
                <a16:creationId xmlns:a16="http://schemas.microsoft.com/office/drawing/2014/main" id="{B927C845-9671-F560-EFB5-82B8721342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571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15723" name="Picture 11">
            <a:extLst>
              <a:ext uri="{FF2B5EF4-FFF2-40B4-BE49-F238E27FC236}">
                <a16:creationId xmlns:a16="http://schemas.microsoft.com/office/drawing/2014/main" id="{A7F2535D-6CC2-F1BB-BE1D-FA779844EA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943100"/>
            <a:ext cx="28194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5725" name="Line 13">
            <a:extLst>
              <a:ext uri="{FF2B5EF4-FFF2-40B4-BE49-F238E27FC236}">
                <a16:creationId xmlns:a16="http://schemas.microsoft.com/office/drawing/2014/main" id="{FC24AE3B-F7A7-4185-A1F7-36371B805404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2819400"/>
            <a:ext cx="2514600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5726" name="Line 14">
            <a:extLst>
              <a:ext uri="{FF2B5EF4-FFF2-40B4-BE49-F238E27FC236}">
                <a16:creationId xmlns:a16="http://schemas.microsoft.com/office/drawing/2014/main" id="{BB09C99B-D3F1-429C-71B1-AD75C059DA82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2057400"/>
            <a:ext cx="0" cy="7620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5727" name="Rectangle 15">
            <a:extLst>
              <a:ext uri="{FF2B5EF4-FFF2-40B4-BE49-F238E27FC236}">
                <a16:creationId xmlns:a16="http://schemas.microsoft.com/office/drawing/2014/main" id="{FEF6CE0F-791D-376C-DE54-D4F785F37C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2743200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/>
              <a:t>10 ft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0AA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>
            <a:extLst>
              <a:ext uri="{FF2B5EF4-FFF2-40B4-BE49-F238E27FC236}">
                <a16:creationId xmlns:a16="http://schemas.microsoft.com/office/drawing/2014/main" id="{8A3956D2-003C-6EEE-948E-DAFD8780C7C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57200" y="152400"/>
            <a:ext cx="7772400" cy="1143000"/>
          </a:xfrm>
        </p:spPr>
        <p:txBody>
          <a:bodyPr anchor="ctr"/>
          <a:lstStyle/>
          <a:p>
            <a:r>
              <a:rPr lang="en-US" altLang="en-US" sz="7200" b="1">
                <a:solidFill>
                  <a:srgbClr val="800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atang" panose="02030600000101010101" pitchFamily="18" charset="-127"/>
              </a:rPr>
              <a:t>Answers</a:t>
            </a:r>
          </a:p>
        </p:txBody>
      </p:sp>
      <p:sp>
        <p:nvSpPr>
          <p:cNvPr id="116739" name="Rectangle 3">
            <a:extLst>
              <a:ext uri="{FF2B5EF4-FFF2-40B4-BE49-F238E27FC236}">
                <a16:creationId xmlns:a16="http://schemas.microsoft.com/office/drawing/2014/main" id="{094D81B0-AEB3-7617-ADCA-1CDBB671F7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1981200"/>
            <a:ext cx="1828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20 ft</a:t>
            </a:r>
            <a:r>
              <a:rPr lang="en-US" altLang="en-US" baseline="30000"/>
              <a:t>2</a:t>
            </a:r>
          </a:p>
        </p:txBody>
      </p:sp>
      <p:sp>
        <p:nvSpPr>
          <p:cNvPr id="116746" name="Rectangle 10">
            <a:extLst>
              <a:ext uri="{FF2B5EF4-FFF2-40B4-BE49-F238E27FC236}">
                <a16:creationId xmlns:a16="http://schemas.microsoft.com/office/drawing/2014/main" id="{73B8348F-6DBD-161F-6810-B7B0BD13E7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905000"/>
            <a:ext cx="2590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Kite</a:t>
            </a:r>
          </a:p>
        </p:txBody>
      </p:sp>
      <p:sp>
        <p:nvSpPr>
          <p:cNvPr id="116747" name="Line 11">
            <a:extLst>
              <a:ext uri="{FF2B5EF4-FFF2-40B4-BE49-F238E27FC236}">
                <a16:creationId xmlns:a16="http://schemas.microsoft.com/office/drawing/2014/main" id="{449DC34E-DF22-902F-27D1-15649CA5A3F6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2057400"/>
            <a:ext cx="0" cy="685800"/>
          </a:xfrm>
          <a:prstGeom prst="line">
            <a:avLst/>
          </a:prstGeom>
          <a:noFill/>
          <a:ln w="635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6748" name="Rectangle 12">
            <a:extLst>
              <a:ext uri="{FF2B5EF4-FFF2-40B4-BE49-F238E27FC236}">
                <a16:creationId xmlns:a16="http://schemas.microsoft.com/office/drawing/2014/main" id="{5D5C326A-BDED-1A26-08F3-C382A7DB52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2209800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/>
              <a:t>2 ft</a:t>
            </a:r>
          </a:p>
        </p:txBody>
      </p:sp>
      <p:pic>
        <p:nvPicPr>
          <p:cNvPr id="116749" name="Picture 13">
            <a:extLst>
              <a:ext uri="{FF2B5EF4-FFF2-40B4-BE49-F238E27FC236}">
                <a16:creationId xmlns:a16="http://schemas.microsoft.com/office/drawing/2014/main" id="{AA02520C-CFFF-376C-FEDF-37031018BC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943100"/>
            <a:ext cx="28194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6750" name="Line 14">
            <a:extLst>
              <a:ext uri="{FF2B5EF4-FFF2-40B4-BE49-F238E27FC236}">
                <a16:creationId xmlns:a16="http://schemas.microsoft.com/office/drawing/2014/main" id="{EBB38EB0-1E85-AAEE-EFE6-FC3BA03EC0BC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2819400"/>
            <a:ext cx="2514600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6751" name="Line 15">
            <a:extLst>
              <a:ext uri="{FF2B5EF4-FFF2-40B4-BE49-F238E27FC236}">
                <a16:creationId xmlns:a16="http://schemas.microsoft.com/office/drawing/2014/main" id="{C2D099DF-C8BD-ED05-5E06-25747590247D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2057400"/>
            <a:ext cx="0" cy="7620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6752" name="Rectangle 16">
            <a:extLst>
              <a:ext uri="{FF2B5EF4-FFF2-40B4-BE49-F238E27FC236}">
                <a16:creationId xmlns:a16="http://schemas.microsoft.com/office/drawing/2014/main" id="{8877B377-E997-58E0-73FF-8A4AB5EBFD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2743200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/>
              <a:t>10 ft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>
            <a:extLst>
              <a:ext uri="{FF2B5EF4-FFF2-40B4-BE49-F238E27FC236}">
                <a16:creationId xmlns:a16="http://schemas.microsoft.com/office/drawing/2014/main" id="{55E8DE40-7ECE-887A-C429-DBED86D903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600" b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tang" panose="02030600000101010101" pitchFamily="18" charset="-127"/>
              </a:rPr>
              <a:t>Summary so far...</a:t>
            </a:r>
          </a:p>
        </p:txBody>
      </p:sp>
      <p:sp>
        <p:nvSpPr>
          <p:cNvPr id="117763" name="Rectangle 3">
            <a:extLst>
              <a:ext uri="{FF2B5EF4-FFF2-40B4-BE49-F238E27FC236}">
                <a16:creationId xmlns:a16="http://schemas.microsoft.com/office/drawing/2014/main" id="{16E99852-B258-B078-1BB6-03EEB8EC5F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685800" cy="838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3600"/>
              <a:t>bh</a:t>
            </a:r>
          </a:p>
          <a:p>
            <a:pPr>
              <a:buFontTx/>
              <a:buNone/>
            </a:pPr>
            <a:endParaRPr lang="en-US" altLang="en-US"/>
          </a:p>
        </p:txBody>
      </p:sp>
      <p:sp>
        <p:nvSpPr>
          <p:cNvPr id="117764" name="Rectangle 4">
            <a:extLst>
              <a:ext uri="{FF2B5EF4-FFF2-40B4-BE49-F238E27FC236}">
                <a16:creationId xmlns:a16="http://schemas.microsoft.com/office/drawing/2014/main" id="{36BB45F2-F6CB-3979-68F6-086D8D623A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17765" name="Rectangle 5">
            <a:extLst>
              <a:ext uri="{FF2B5EF4-FFF2-40B4-BE49-F238E27FC236}">
                <a16:creationId xmlns:a16="http://schemas.microsoft.com/office/drawing/2014/main" id="{53473B3B-245D-8036-09BA-AA873D6863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8550" y="2495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17766" name="Rectangle 6">
            <a:extLst>
              <a:ext uri="{FF2B5EF4-FFF2-40B4-BE49-F238E27FC236}">
                <a16:creationId xmlns:a16="http://schemas.microsoft.com/office/drawing/2014/main" id="{1D4B477E-DB96-B041-2A44-A848DCF2A0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17767" name="Rectangle 7">
            <a:extLst>
              <a:ext uri="{FF2B5EF4-FFF2-40B4-BE49-F238E27FC236}">
                <a16:creationId xmlns:a16="http://schemas.microsoft.com/office/drawing/2014/main" id="{0DFA00D6-EB8E-1798-5352-D292DE250E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76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9F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067327D-0C77-08FB-9B53-F336D62386A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57200" y="152400"/>
            <a:ext cx="7772400" cy="1143000"/>
          </a:xfrm>
        </p:spPr>
        <p:txBody>
          <a:bodyPr anchor="ctr"/>
          <a:lstStyle/>
          <a:p>
            <a:r>
              <a:rPr lang="en-US" altLang="en-US" sz="7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atang" panose="02030600000101010101" pitchFamily="18" charset="-127"/>
              </a:rPr>
              <a:t>Practice!</a:t>
            </a:r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44FF4D2A-E6E7-874A-D049-40F30110AE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905000"/>
            <a:ext cx="2590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Rectangle</a:t>
            </a:r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01D90554-6492-39A1-4C93-B711962309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4343400"/>
            <a:ext cx="1828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Square</a:t>
            </a:r>
          </a:p>
        </p:txBody>
      </p:sp>
      <p:pic>
        <p:nvPicPr>
          <p:cNvPr id="4106" name="Picture 10">
            <a:extLst>
              <a:ext uri="{FF2B5EF4-FFF2-40B4-BE49-F238E27FC236}">
                <a16:creationId xmlns:a16="http://schemas.microsoft.com/office/drawing/2014/main" id="{12D8B63D-9D5D-6D7E-C8A9-7FC321B2D9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300" y="1676400"/>
            <a:ext cx="28194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7" name="Picture 11">
            <a:extLst>
              <a:ext uri="{FF2B5EF4-FFF2-40B4-BE49-F238E27FC236}">
                <a16:creationId xmlns:a16="http://schemas.microsoft.com/office/drawing/2014/main" id="{DF5936FE-33DB-7689-6DF2-C91219F8F3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88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8" name="Rectangle 12">
            <a:extLst>
              <a:ext uri="{FF2B5EF4-FFF2-40B4-BE49-F238E27FC236}">
                <a16:creationId xmlns:a16="http://schemas.microsoft.com/office/drawing/2014/main" id="{43D7CD15-0101-6981-7511-7E84A1D410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1905000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/>
              <a:t>10m</a:t>
            </a:r>
          </a:p>
        </p:txBody>
      </p:sp>
      <p:sp>
        <p:nvSpPr>
          <p:cNvPr id="4109" name="Rectangle 13">
            <a:extLst>
              <a:ext uri="{FF2B5EF4-FFF2-40B4-BE49-F238E27FC236}">
                <a16:creationId xmlns:a16="http://schemas.microsoft.com/office/drawing/2014/main" id="{A0DED324-C772-F283-36D6-990B41E8F6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1447800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/>
              <a:t>17m</a:t>
            </a:r>
          </a:p>
        </p:txBody>
      </p:sp>
      <p:sp>
        <p:nvSpPr>
          <p:cNvPr id="4110" name="Rectangle 14">
            <a:extLst>
              <a:ext uri="{FF2B5EF4-FFF2-40B4-BE49-F238E27FC236}">
                <a16:creationId xmlns:a16="http://schemas.microsoft.com/office/drawing/2014/main" id="{72DAE23C-4230-DB0C-44C2-56528BD08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51816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/>
              <a:t>14cm</a:t>
            </a:r>
          </a:p>
        </p:txBody>
      </p:sp>
      <p:pic>
        <p:nvPicPr>
          <p:cNvPr id="4112" name="Picture 16">
            <a:extLst>
              <a:ext uri="{FF2B5EF4-FFF2-40B4-BE49-F238E27FC236}">
                <a16:creationId xmlns:a16="http://schemas.microsoft.com/office/drawing/2014/main" id="{944B0153-B16B-D562-20BD-A629E7B8D5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81000"/>
            <a:ext cx="1806575" cy="1660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>
            <a:extLst>
              <a:ext uri="{FF2B5EF4-FFF2-40B4-BE49-F238E27FC236}">
                <a16:creationId xmlns:a16="http://schemas.microsoft.com/office/drawing/2014/main" id="{6E68318D-4928-E800-F23A-72961C13BF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600" b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tang" panose="02030600000101010101" pitchFamily="18" charset="-127"/>
              </a:rPr>
              <a:t>Summary so far...</a:t>
            </a:r>
          </a:p>
        </p:txBody>
      </p:sp>
      <p:sp>
        <p:nvSpPr>
          <p:cNvPr id="118787" name="Rectangle 3">
            <a:extLst>
              <a:ext uri="{FF2B5EF4-FFF2-40B4-BE49-F238E27FC236}">
                <a16:creationId xmlns:a16="http://schemas.microsoft.com/office/drawing/2014/main" id="{5710D265-CF32-DDB1-9FDF-5A7B82941D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685800" cy="838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3600"/>
              <a:t>bh</a:t>
            </a:r>
          </a:p>
          <a:p>
            <a:pPr>
              <a:buFontTx/>
              <a:buNone/>
            </a:pPr>
            <a:endParaRPr lang="en-US" altLang="en-US"/>
          </a:p>
        </p:txBody>
      </p:sp>
      <p:sp>
        <p:nvSpPr>
          <p:cNvPr id="118788" name="Rectangle 4">
            <a:extLst>
              <a:ext uri="{FF2B5EF4-FFF2-40B4-BE49-F238E27FC236}">
                <a16:creationId xmlns:a16="http://schemas.microsoft.com/office/drawing/2014/main" id="{EF112667-75E5-7FB4-18DF-FB187449A7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18789" name="Picture 5">
            <a:extLst>
              <a:ext uri="{FF2B5EF4-FFF2-40B4-BE49-F238E27FC236}">
                <a16:creationId xmlns:a16="http://schemas.microsoft.com/office/drawing/2014/main" id="{632ADF7E-4C81-8AFA-A075-57BE99A796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743200"/>
            <a:ext cx="28194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8790" name="Rectangle 6">
            <a:extLst>
              <a:ext uri="{FF2B5EF4-FFF2-40B4-BE49-F238E27FC236}">
                <a16:creationId xmlns:a16="http://schemas.microsoft.com/office/drawing/2014/main" id="{EC0ABE43-CDDA-44DC-2672-7483F702B7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8550" y="2495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18791" name="Rectangle 7">
            <a:extLst>
              <a:ext uri="{FF2B5EF4-FFF2-40B4-BE49-F238E27FC236}">
                <a16:creationId xmlns:a16="http://schemas.microsoft.com/office/drawing/2014/main" id="{B19C47BF-CF37-50CE-BD37-A66A7BB303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18792" name="Rectangle 8">
            <a:extLst>
              <a:ext uri="{FF2B5EF4-FFF2-40B4-BE49-F238E27FC236}">
                <a16:creationId xmlns:a16="http://schemas.microsoft.com/office/drawing/2014/main" id="{36C53959-F7A3-7D59-81E7-B5E136C337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76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>
            <a:extLst>
              <a:ext uri="{FF2B5EF4-FFF2-40B4-BE49-F238E27FC236}">
                <a16:creationId xmlns:a16="http://schemas.microsoft.com/office/drawing/2014/main" id="{7474C295-D7C9-ED9B-D872-2A9F9F1864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600" b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tang" panose="02030600000101010101" pitchFamily="18" charset="-127"/>
              </a:rPr>
              <a:t>Summary so far...</a:t>
            </a:r>
          </a:p>
        </p:txBody>
      </p:sp>
      <p:sp>
        <p:nvSpPr>
          <p:cNvPr id="119811" name="Rectangle 3">
            <a:extLst>
              <a:ext uri="{FF2B5EF4-FFF2-40B4-BE49-F238E27FC236}">
                <a16:creationId xmlns:a16="http://schemas.microsoft.com/office/drawing/2014/main" id="{61D46D64-F396-2FF0-7DCA-B2110FADB1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685800" cy="838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3600"/>
              <a:t>bh</a:t>
            </a:r>
          </a:p>
          <a:p>
            <a:pPr>
              <a:buFontTx/>
              <a:buNone/>
            </a:pPr>
            <a:endParaRPr lang="en-US" altLang="en-US"/>
          </a:p>
        </p:txBody>
      </p:sp>
      <p:sp>
        <p:nvSpPr>
          <p:cNvPr id="119812" name="Rectangle 4">
            <a:extLst>
              <a:ext uri="{FF2B5EF4-FFF2-40B4-BE49-F238E27FC236}">
                <a16:creationId xmlns:a16="http://schemas.microsoft.com/office/drawing/2014/main" id="{D8C6E790-FA72-FD41-B67B-B79588054E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19813" name="Picture 5">
            <a:extLst>
              <a:ext uri="{FF2B5EF4-FFF2-40B4-BE49-F238E27FC236}">
                <a16:creationId xmlns:a16="http://schemas.microsoft.com/office/drawing/2014/main" id="{C7FD634A-C102-FCB0-B441-F5CE7F3073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743200"/>
            <a:ext cx="28194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9814" name="Rectangle 6">
            <a:extLst>
              <a:ext uri="{FF2B5EF4-FFF2-40B4-BE49-F238E27FC236}">
                <a16:creationId xmlns:a16="http://schemas.microsoft.com/office/drawing/2014/main" id="{FB7F2CD0-9A86-6096-4968-3ECCB91B57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8550" y="2495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19815" name="Picture 7">
            <a:extLst>
              <a:ext uri="{FF2B5EF4-FFF2-40B4-BE49-F238E27FC236}">
                <a16:creationId xmlns:a16="http://schemas.microsoft.com/office/drawing/2014/main" id="{977FABBA-393E-602A-4BFF-DE313A3BF7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810000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9816" name="Rectangle 8">
            <a:extLst>
              <a:ext uri="{FF2B5EF4-FFF2-40B4-BE49-F238E27FC236}">
                <a16:creationId xmlns:a16="http://schemas.microsoft.com/office/drawing/2014/main" id="{6B09ECB9-AFC9-7120-538A-83594DC4B1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19817" name="Rectangle 9">
            <a:extLst>
              <a:ext uri="{FF2B5EF4-FFF2-40B4-BE49-F238E27FC236}">
                <a16:creationId xmlns:a16="http://schemas.microsoft.com/office/drawing/2014/main" id="{567E874C-FE2A-1A91-73A5-6D364357CF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76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>
            <a:extLst>
              <a:ext uri="{FF2B5EF4-FFF2-40B4-BE49-F238E27FC236}">
                <a16:creationId xmlns:a16="http://schemas.microsoft.com/office/drawing/2014/main" id="{619CA8DE-E1FC-E892-54EE-DE50DE0EB1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600" b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tang" panose="02030600000101010101" pitchFamily="18" charset="-127"/>
              </a:rPr>
              <a:t>Summary so far...</a:t>
            </a:r>
          </a:p>
        </p:txBody>
      </p:sp>
      <p:sp>
        <p:nvSpPr>
          <p:cNvPr id="120835" name="Rectangle 3">
            <a:extLst>
              <a:ext uri="{FF2B5EF4-FFF2-40B4-BE49-F238E27FC236}">
                <a16:creationId xmlns:a16="http://schemas.microsoft.com/office/drawing/2014/main" id="{A358E110-E581-46EF-1956-7F84716FBA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685800" cy="838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3600"/>
              <a:t>bh</a:t>
            </a:r>
          </a:p>
          <a:p>
            <a:pPr>
              <a:buFontTx/>
              <a:buNone/>
            </a:pPr>
            <a:endParaRPr lang="en-US" altLang="en-US"/>
          </a:p>
        </p:txBody>
      </p:sp>
      <p:sp>
        <p:nvSpPr>
          <p:cNvPr id="120836" name="Rectangle 4">
            <a:extLst>
              <a:ext uri="{FF2B5EF4-FFF2-40B4-BE49-F238E27FC236}">
                <a16:creationId xmlns:a16="http://schemas.microsoft.com/office/drawing/2014/main" id="{75ACB6BC-C552-7666-EE40-45C57D6AF5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20837" name="Picture 5">
            <a:extLst>
              <a:ext uri="{FF2B5EF4-FFF2-40B4-BE49-F238E27FC236}">
                <a16:creationId xmlns:a16="http://schemas.microsoft.com/office/drawing/2014/main" id="{B511CFED-2D41-AB8B-3E21-81CD215285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743200"/>
            <a:ext cx="28194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0838" name="Rectangle 6">
            <a:extLst>
              <a:ext uri="{FF2B5EF4-FFF2-40B4-BE49-F238E27FC236}">
                <a16:creationId xmlns:a16="http://schemas.microsoft.com/office/drawing/2014/main" id="{F7C44B0D-5DFB-7B6E-BDF4-64070133A0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8550" y="2495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20839" name="Picture 7">
            <a:extLst>
              <a:ext uri="{FF2B5EF4-FFF2-40B4-BE49-F238E27FC236}">
                <a16:creationId xmlns:a16="http://schemas.microsoft.com/office/drawing/2014/main" id="{8F41FDA0-986D-1894-7B5E-5D8F07A335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810000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0840" name="Rectangle 8">
            <a:extLst>
              <a:ext uri="{FF2B5EF4-FFF2-40B4-BE49-F238E27FC236}">
                <a16:creationId xmlns:a16="http://schemas.microsoft.com/office/drawing/2014/main" id="{6011598C-F2F0-311C-5CB8-1A4BAB4A5C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1981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/>
              <a:t>bh</a:t>
            </a:r>
          </a:p>
        </p:txBody>
      </p:sp>
      <p:sp>
        <p:nvSpPr>
          <p:cNvPr id="120841" name="Rectangle 9">
            <a:extLst>
              <a:ext uri="{FF2B5EF4-FFF2-40B4-BE49-F238E27FC236}">
                <a16:creationId xmlns:a16="http://schemas.microsoft.com/office/drawing/2014/main" id="{8CC0B84B-76E8-21BD-1485-69DC4F88C8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20842" name="Picture 10">
            <a:extLst>
              <a:ext uri="{FF2B5EF4-FFF2-40B4-BE49-F238E27FC236}">
                <a16:creationId xmlns:a16="http://schemas.microsoft.com/office/drawing/2014/main" id="{E514E072-4B4F-DF68-BA62-778173A4EE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300" y="2943225"/>
            <a:ext cx="28194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0843" name="Rectangle 11">
            <a:extLst>
              <a:ext uri="{FF2B5EF4-FFF2-40B4-BE49-F238E27FC236}">
                <a16:creationId xmlns:a16="http://schemas.microsoft.com/office/drawing/2014/main" id="{C87190CA-D4D3-B36D-8A9E-25EC76A0BC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76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20844" name="Picture 12">
            <a:extLst>
              <a:ext uri="{FF2B5EF4-FFF2-40B4-BE49-F238E27FC236}">
                <a16:creationId xmlns:a16="http://schemas.microsoft.com/office/drawing/2014/main" id="{5E25E66A-FA8C-5DAC-5DD2-65A2B4C20E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905125"/>
            <a:ext cx="2819400" cy="904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0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0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0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0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>
            <a:extLst>
              <a:ext uri="{FF2B5EF4-FFF2-40B4-BE49-F238E27FC236}">
                <a16:creationId xmlns:a16="http://schemas.microsoft.com/office/drawing/2014/main" id="{3132BE31-E4DF-B219-14B3-1BCC7C91B5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600" b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tang" panose="02030600000101010101" pitchFamily="18" charset="-127"/>
              </a:rPr>
              <a:t>Summary so far...</a:t>
            </a:r>
          </a:p>
        </p:txBody>
      </p:sp>
      <p:sp>
        <p:nvSpPr>
          <p:cNvPr id="121859" name="Rectangle 3">
            <a:extLst>
              <a:ext uri="{FF2B5EF4-FFF2-40B4-BE49-F238E27FC236}">
                <a16:creationId xmlns:a16="http://schemas.microsoft.com/office/drawing/2014/main" id="{050664AB-ACDE-0B14-72FA-4DE73AA070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685800" cy="838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3600"/>
              <a:t>bh</a:t>
            </a:r>
          </a:p>
          <a:p>
            <a:pPr>
              <a:buFontTx/>
              <a:buNone/>
            </a:pPr>
            <a:endParaRPr lang="en-US" altLang="en-US"/>
          </a:p>
        </p:txBody>
      </p:sp>
      <p:sp>
        <p:nvSpPr>
          <p:cNvPr id="121860" name="Rectangle 4">
            <a:extLst>
              <a:ext uri="{FF2B5EF4-FFF2-40B4-BE49-F238E27FC236}">
                <a16:creationId xmlns:a16="http://schemas.microsoft.com/office/drawing/2014/main" id="{1EB26D1E-F2F9-C817-5528-C540EFEFB1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21861" name="Picture 5">
            <a:extLst>
              <a:ext uri="{FF2B5EF4-FFF2-40B4-BE49-F238E27FC236}">
                <a16:creationId xmlns:a16="http://schemas.microsoft.com/office/drawing/2014/main" id="{A11D7CED-18BF-EED1-6010-272805D217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743200"/>
            <a:ext cx="28194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1862" name="Rectangle 6">
            <a:extLst>
              <a:ext uri="{FF2B5EF4-FFF2-40B4-BE49-F238E27FC236}">
                <a16:creationId xmlns:a16="http://schemas.microsoft.com/office/drawing/2014/main" id="{2D25DCCD-E6F2-2488-FD59-A9B47F1839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8550" y="2495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21863" name="Picture 7">
            <a:extLst>
              <a:ext uri="{FF2B5EF4-FFF2-40B4-BE49-F238E27FC236}">
                <a16:creationId xmlns:a16="http://schemas.microsoft.com/office/drawing/2014/main" id="{0F5115F6-1EDF-6863-046A-9752747935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810000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1864" name="Rectangle 8">
            <a:extLst>
              <a:ext uri="{FF2B5EF4-FFF2-40B4-BE49-F238E27FC236}">
                <a16:creationId xmlns:a16="http://schemas.microsoft.com/office/drawing/2014/main" id="{831C6D6E-1451-A4CC-2471-1F6A13D2DA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1981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u="sng"/>
              <a:t>bh</a:t>
            </a:r>
          </a:p>
        </p:txBody>
      </p:sp>
      <p:sp>
        <p:nvSpPr>
          <p:cNvPr id="121865" name="Rectangle 9">
            <a:extLst>
              <a:ext uri="{FF2B5EF4-FFF2-40B4-BE49-F238E27FC236}">
                <a16:creationId xmlns:a16="http://schemas.microsoft.com/office/drawing/2014/main" id="{22A50F50-5C8C-AC4F-86A6-1CA2DA53F8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2362200"/>
            <a:ext cx="838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400"/>
              <a:t>2</a:t>
            </a:r>
          </a:p>
        </p:txBody>
      </p:sp>
      <p:sp>
        <p:nvSpPr>
          <p:cNvPr id="121866" name="Rectangle 10">
            <a:extLst>
              <a:ext uri="{FF2B5EF4-FFF2-40B4-BE49-F238E27FC236}">
                <a16:creationId xmlns:a16="http://schemas.microsoft.com/office/drawing/2014/main" id="{E7905A20-B6E8-F94B-CD12-C41A7977F1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21867" name="Picture 11">
            <a:extLst>
              <a:ext uri="{FF2B5EF4-FFF2-40B4-BE49-F238E27FC236}">
                <a16:creationId xmlns:a16="http://schemas.microsoft.com/office/drawing/2014/main" id="{B093541D-44B6-6FB9-1CDF-A1842960E9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300" y="2943225"/>
            <a:ext cx="28194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1868" name="Rectangle 12">
            <a:extLst>
              <a:ext uri="{FF2B5EF4-FFF2-40B4-BE49-F238E27FC236}">
                <a16:creationId xmlns:a16="http://schemas.microsoft.com/office/drawing/2014/main" id="{E9063F49-9AAA-EAFA-875D-2CC648AC86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76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>
            <a:extLst>
              <a:ext uri="{FF2B5EF4-FFF2-40B4-BE49-F238E27FC236}">
                <a16:creationId xmlns:a16="http://schemas.microsoft.com/office/drawing/2014/main" id="{BBEB2DE8-B72C-5992-E2C9-163FD8A8BF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600" b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tang" panose="02030600000101010101" pitchFamily="18" charset="-127"/>
              </a:rPr>
              <a:t>Summary so far...</a:t>
            </a:r>
          </a:p>
        </p:txBody>
      </p:sp>
      <p:sp>
        <p:nvSpPr>
          <p:cNvPr id="122883" name="Rectangle 3">
            <a:extLst>
              <a:ext uri="{FF2B5EF4-FFF2-40B4-BE49-F238E27FC236}">
                <a16:creationId xmlns:a16="http://schemas.microsoft.com/office/drawing/2014/main" id="{DD64022B-E75A-319A-45AE-436E9DDA59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685800" cy="838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3600"/>
              <a:t>bh</a:t>
            </a:r>
          </a:p>
          <a:p>
            <a:pPr>
              <a:buFontTx/>
              <a:buNone/>
            </a:pPr>
            <a:endParaRPr lang="en-US" altLang="en-US"/>
          </a:p>
        </p:txBody>
      </p:sp>
      <p:sp>
        <p:nvSpPr>
          <p:cNvPr id="122884" name="Rectangle 4">
            <a:extLst>
              <a:ext uri="{FF2B5EF4-FFF2-40B4-BE49-F238E27FC236}">
                <a16:creationId xmlns:a16="http://schemas.microsoft.com/office/drawing/2014/main" id="{95E10240-DC41-59E3-43BC-186459DA62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22885" name="Picture 5">
            <a:extLst>
              <a:ext uri="{FF2B5EF4-FFF2-40B4-BE49-F238E27FC236}">
                <a16:creationId xmlns:a16="http://schemas.microsoft.com/office/drawing/2014/main" id="{0252680B-BEFA-5922-B69C-2CD11B6E31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743200"/>
            <a:ext cx="28194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886" name="Rectangle 6">
            <a:extLst>
              <a:ext uri="{FF2B5EF4-FFF2-40B4-BE49-F238E27FC236}">
                <a16:creationId xmlns:a16="http://schemas.microsoft.com/office/drawing/2014/main" id="{4A3D0FAE-F899-BF6F-1C6D-C750B3D844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8550" y="2495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22887" name="Picture 7">
            <a:extLst>
              <a:ext uri="{FF2B5EF4-FFF2-40B4-BE49-F238E27FC236}">
                <a16:creationId xmlns:a16="http://schemas.microsoft.com/office/drawing/2014/main" id="{34DF9F7D-AFDD-5CEF-9413-C4F500FCC9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733800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888" name="Rectangle 8">
            <a:extLst>
              <a:ext uri="{FF2B5EF4-FFF2-40B4-BE49-F238E27FC236}">
                <a16:creationId xmlns:a16="http://schemas.microsoft.com/office/drawing/2014/main" id="{FEEA7669-B621-46A8-9F31-EDDD1D92F3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1981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u="sng"/>
              <a:t>bh</a:t>
            </a:r>
          </a:p>
        </p:txBody>
      </p:sp>
      <p:sp>
        <p:nvSpPr>
          <p:cNvPr id="122889" name="Rectangle 9">
            <a:extLst>
              <a:ext uri="{FF2B5EF4-FFF2-40B4-BE49-F238E27FC236}">
                <a16:creationId xmlns:a16="http://schemas.microsoft.com/office/drawing/2014/main" id="{DCB80450-8BD1-E035-DA40-96B730CD77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2362200"/>
            <a:ext cx="838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400"/>
              <a:t>2</a:t>
            </a:r>
          </a:p>
        </p:txBody>
      </p:sp>
      <p:sp>
        <p:nvSpPr>
          <p:cNvPr id="122890" name="Rectangle 10">
            <a:extLst>
              <a:ext uri="{FF2B5EF4-FFF2-40B4-BE49-F238E27FC236}">
                <a16:creationId xmlns:a16="http://schemas.microsoft.com/office/drawing/2014/main" id="{C5FD925A-C899-1F49-4CE7-229815E916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22891" name="Picture 11">
            <a:extLst>
              <a:ext uri="{FF2B5EF4-FFF2-40B4-BE49-F238E27FC236}">
                <a16:creationId xmlns:a16="http://schemas.microsoft.com/office/drawing/2014/main" id="{0213F908-BA51-1634-595D-A1598D116A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300" y="2943225"/>
            <a:ext cx="28194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892" name="Rectangle 12">
            <a:extLst>
              <a:ext uri="{FF2B5EF4-FFF2-40B4-BE49-F238E27FC236}">
                <a16:creationId xmlns:a16="http://schemas.microsoft.com/office/drawing/2014/main" id="{CEC7F0DF-563F-344A-83E5-9EC45726DF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76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22893" name="Rectangle 13">
            <a:extLst>
              <a:ext uri="{FF2B5EF4-FFF2-40B4-BE49-F238E27FC236}">
                <a16:creationId xmlns:a16="http://schemas.microsoft.com/office/drawing/2014/main" id="{F070AD45-1F74-6B89-BD2A-1624402FDE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6075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22894" name="Rectangle 14">
            <a:extLst>
              <a:ext uri="{FF2B5EF4-FFF2-40B4-BE49-F238E27FC236}">
                <a16:creationId xmlns:a16="http://schemas.microsoft.com/office/drawing/2014/main" id="{903FBA93-2E0E-16A6-DEF2-12C88F382D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22895" name="Picture 15">
            <a:extLst>
              <a:ext uri="{FF2B5EF4-FFF2-40B4-BE49-F238E27FC236}">
                <a16:creationId xmlns:a16="http://schemas.microsoft.com/office/drawing/2014/main" id="{122E5C66-5072-37B1-3A79-3D1991200D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743200"/>
            <a:ext cx="28194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>
            <a:extLst>
              <a:ext uri="{FF2B5EF4-FFF2-40B4-BE49-F238E27FC236}">
                <a16:creationId xmlns:a16="http://schemas.microsoft.com/office/drawing/2014/main" id="{E98FF2C0-C7E4-2FA1-F076-25744E8FF9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600" b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tang" panose="02030600000101010101" pitchFamily="18" charset="-127"/>
              </a:rPr>
              <a:t>Summary so far...</a:t>
            </a:r>
          </a:p>
        </p:txBody>
      </p:sp>
      <p:sp>
        <p:nvSpPr>
          <p:cNvPr id="123907" name="Rectangle 3">
            <a:extLst>
              <a:ext uri="{FF2B5EF4-FFF2-40B4-BE49-F238E27FC236}">
                <a16:creationId xmlns:a16="http://schemas.microsoft.com/office/drawing/2014/main" id="{C81F52F2-EB1C-1AB8-0F2B-2A235790A6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685800" cy="838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3600"/>
              <a:t>bh</a:t>
            </a:r>
          </a:p>
          <a:p>
            <a:pPr>
              <a:buFontTx/>
              <a:buNone/>
            </a:pPr>
            <a:endParaRPr lang="en-US" altLang="en-US"/>
          </a:p>
        </p:txBody>
      </p:sp>
      <p:sp>
        <p:nvSpPr>
          <p:cNvPr id="123908" name="Rectangle 4">
            <a:extLst>
              <a:ext uri="{FF2B5EF4-FFF2-40B4-BE49-F238E27FC236}">
                <a16:creationId xmlns:a16="http://schemas.microsoft.com/office/drawing/2014/main" id="{68E16901-BB6D-1730-034C-A5E0BCC31F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23909" name="Rectangle 5">
            <a:extLst>
              <a:ext uri="{FF2B5EF4-FFF2-40B4-BE49-F238E27FC236}">
                <a16:creationId xmlns:a16="http://schemas.microsoft.com/office/drawing/2014/main" id="{85F41B15-C030-4AC5-47BE-2D633B5265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8550" y="2495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23910" name="Picture 6">
            <a:extLst>
              <a:ext uri="{FF2B5EF4-FFF2-40B4-BE49-F238E27FC236}">
                <a16:creationId xmlns:a16="http://schemas.microsoft.com/office/drawing/2014/main" id="{F516F258-4CD5-C32B-DFB0-D263D5F6EF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733800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3911" name="Rectangle 7">
            <a:extLst>
              <a:ext uri="{FF2B5EF4-FFF2-40B4-BE49-F238E27FC236}">
                <a16:creationId xmlns:a16="http://schemas.microsoft.com/office/drawing/2014/main" id="{5522A3BA-CC54-ED34-EB4B-5DC4C28ECC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1981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u="sng"/>
              <a:t>bh</a:t>
            </a:r>
          </a:p>
        </p:txBody>
      </p:sp>
      <p:sp>
        <p:nvSpPr>
          <p:cNvPr id="123912" name="Rectangle 8">
            <a:extLst>
              <a:ext uri="{FF2B5EF4-FFF2-40B4-BE49-F238E27FC236}">
                <a16:creationId xmlns:a16="http://schemas.microsoft.com/office/drawing/2014/main" id="{7DAD433C-8737-B964-2E1C-C5E8E591A8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2362200"/>
            <a:ext cx="838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400"/>
              <a:t>2</a:t>
            </a:r>
          </a:p>
        </p:txBody>
      </p:sp>
      <p:sp>
        <p:nvSpPr>
          <p:cNvPr id="123913" name="Rectangle 9">
            <a:extLst>
              <a:ext uri="{FF2B5EF4-FFF2-40B4-BE49-F238E27FC236}">
                <a16:creationId xmlns:a16="http://schemas.microsoft.com/office/drawing/2014/main" id="{98D1BCD5-08B3-5394-49FB-136422D75B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23914" name="Picture 10">
            <a:extLst>
              <a:ext uri="{FF2B5EF4-FFF2-40B4-BE49-F238E27FC236}">
                <a16:creationId xmlns:a16="http://schemas.microsoft.com/office/drawing/2014/main" id="{BCF999C7-9D1E-2207-FE9B-75A66EE38D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300" y="2943225"/>
            <a:ext cx="28194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3915" name="Rectangle 11">
            <a:extLst>
              <a:ext uri="{FF2B5EF4-FFF2-40B4-BE49-F238E27FC236}">
                <a16:creationId xmlns:a16="http://schemas.microsoft.com/office/drawing/2014/main" id="{4EDA9CF9-EFFD-7E13-4D11-F092B49FF8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76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23916" name="Rectangle 12">
            <a:extLst>
              <a:ext uri="{FF2B5EF4-FFF2-40B4-BE49-F238E27FC236}">
                <a16:creationId xmlns:a16="http://schemas.microsoft.com/office/drawing/2014/main" id="{0B0DA042-CD32-08C3-369A-59E12CFBD0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6075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23917" name="Rectangle 13">
            <a:extLst>
              <a:ext uri="{FF2B5EF4-FFF2-40B4-BE49-F238E27FC236}">
                <a16:creationId xmlns:a16="http://schemas.microsoft.com/office/drawing/2014/main" id="{8BDC6941-FB42-3ABC-E258-6282E4B833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23918" name="Rectangle 14">
            <a:extLst>
              <a:ext uri="{FF2B5EF4-FFF2-40B4-BE49-F238E27FC236}">
                <a16:creationId xmlns:a16="http://schemas.microsoft.com/office/drawing/2014/main" id="{3B88E066-5EAB-5D58-B13D-72B22E08D2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23919" name="Picture 15">
            <a:extLst>
              <a:ext uri="{FF2B5EF4-FFF2-40B4-BE49-F238E27FC236}">
                <a16:creationId xmlns:a16="http://schemas.microsoft.com/office/drawing/2014/main" id="{2A8D2D41-840C-D83F-A5DC-F3AD5542D0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743200"/>
            <a:ext cx="28194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3920" name="Rectangle 16">
            <a:extLst>
              <a:ext uri="{FF2B5EF4-FFF2-40B4-BE49-F238E27FC236}">
                <a16:creationId xmlns:a16="http://schemas.microsoft.com/office/drawing/2014/main" id="{3836C47A-40A4-E8D2-A8D6-A3D726D6F6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1475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23921" name="Picture 17">
            <a:extLst>
              <a:ext uri="{FF2B5EF4-FFF2-40B4-BE49-F238E27FC236}">
                <a16:creationId xmlns:a16="http://schemas.microsoft.com/office/drawing/2014/main" id="{2B9B7738-F68B-1714-E250-66C1A31C3F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438400"/>
            <a:ext cx="78105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>
            <a:extLst>
              <a:ext uri="{FF2B5EF4-FFF2-40B4-BE49-F238E27FC236}">
                <a16:creationId xmlns:a16="http://schemas.microsoft.com/office/drawing/2014/main" id="{AB4D5F45-9682-77CC-EF21-4AA7897B27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600" b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tang" panose="02030600000101010101" pitchFamily="18" charset="-127"/>
              </a:rPr>
              <a:t>Summary so far...</a:t>
            </a:r>
          </a:p>
        </p:txBody>
      </p:sp>
      <p:sp>
        <p:nvSpPr>
          <p:cNvPr id="124931" name="Rectangle 3">
            <a:extLst>
              <a:ext uri="{FF2B5EF4-FFF2-40B4-BE49-F238E27FC236}">
                <a16:creationId xmlns:a16="http://schemas.microsoft.com/office/drawing/2014/main" id="{780AA7CC-3C61-49C4-02D8-EE21AD4C8C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685800" cy="838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3600"/>
              <a:t>bh</a:t>
            </a:r>
          </a:p>
          <a:p>
            <a:pPr>
              <a:buFontTx/>
              <a:buNone/>
            </a:pPr>
            <a:endParaRPr lang="en-US" altLang="en-US"/>
          </a:p>
        </p:txBody>
      </p:sp>
      <p:sp>
        <p:nvSpPr>
          <p:cNvPr id="124932" name="Rectangle 4">
            <a:extLst>
              <a:ext uri="{FF2B5EF4-FFF2-40B4-BE49-F238E27FC236}">
                <a16:creationId xmlns:a16="http://schemas.microsoft.com/office/drawing/2014/main" id="{360F97F6-D0D1-316C-E1D0-4FFD6A2945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24933" name="Rectangle 5">
            <a:extLst>
              <a:ext uri="{FF2B5EF4-FFF2-40B4-BE49-F238E27FC236}">
                <a16:creationId xmlns:a16="http://schemas.microsoft.com/office/drawing/2014/main" id="{789A1FD5-B731-005F-65F0-410238C543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8550" y="2495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24934" name="Picture 6">
            <a:extLst>
              <a:ext uri="{FF2B5EF4-FFF2-40B4-BE49-F238E27FC236}">
                <a16:creationId xmlns:a16="http://schemas.microsoft.com/office/drawing/2014/main" id="{7C82D51C-F31F-1DA3-34A1-0AB0C087FA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733800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4935" name="Rectangle 7">
            <a:extLst>
              <a:ext uri="{FF2B5EF4-FFF2-40B4-BE49-F238E27FC236}">
                <a16:creationId xmlns:a16="http://schemas.microsoft.com/office/drawing/2014/main" id="{C94FCDF4-767B-42D1-9B5F-F4DBB5B7CE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1981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u="sng"/>
              <a:t>bh</a:t>
            </a:r>
          </a:p>
        </p:txBody>
      </p:sp>
      <p:sp>
        <p:nvSpPr>
          <p:cNvPr id="124936" name="Rectangle 8">
            <a:extLst>
              <a:ext uri="{FF2B5EF4-FFF2-40B4-BE49-F238E27FC236}">
                <a16:creationId xmlns:a16="http://schemas.microsoft.com/office/drawing/2014/main" id="{6366C97E-513D-C86D-2AF0-88B5CF61B1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2362200"/>
            <a:ext cx="838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400"/>
              <a:t>2</a:t>
            </a:r>
          </a:p>
        </p:txBody>
      </p:sp>
      <p:sp>
        <p:nvSpPr>
          <p:cNvPr id="124937" name="Rectangle 9">
            <a:extLst>
              <a:ext uri="{FF2B5EF4-FFF2-40B4-BE49-F238E27FC236}">
                <a16:creationId xmlns:a16="http://schemas.microsoft.com/office/drawing/2014/main" id="{55547836-CF62-7DCD-D366-C846C14858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24938" name="Picture 10">
            <a:extLst>
              <a:ext uri="{FF2B5EF4-FFF2-40B4-BE49-F238E27FC236}">
                <a16:creationId xmlns:a16="http://schemas.microsoft.com/office/drawing/2014/main" id="{FEDBD890-4F4E-C6FB-7F90-FA6BB02A6F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300" y="2943225"/>
            <a:ext cx="28194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4939" name="Rectangle 11">
            <a:extLst>
              <a:ext uri="{FF2B5EF4-FFF2-40B4-BE49-F238E27FC236}">
                <a16:creationId xmlns:a16="http://schemas.microsoft.com/office/drawing/2014/main" id="{FB141521-CCD6-6E2B-A871-6E576451A5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76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24940" name="Rectangle 12">
            <a:extLst>
              <a:ext uri="{FF2B5EF4-FFF2-40B4-BE49-F238E27FC236}">
                <a16:creationId xmlns:a16="http://schemas.microsoft.com/office/drawing/2014/main" id="{38C7C06B-F9AA-E4BD-010E-1B1D5C5F88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6075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24941" name="Rectangle 13">
            <a:extLst>
              <a:ext uri="{FF2B5EF4-FFF2-40B4-BE49-F238E27FC236}">
                <a16:creationId xmlns:a16="http://schemas.microsoft.com/office/drawing/2014/main" id="{2A776382-0F80-5820-F372-FF25610A7E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24942" name="Rectangle 14">
            <a:extLst>
              <a:ext uri="{FF2B5EF4-FFF2-40B4-BE49-F238E27FC236}">
                <a16:creationId xmlns:a16="http://schemas.microsoft.com/office/drawing/2014/main" id="{B25EACB2-0875-C73C-00A6-4B137AE82B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24943" name="Picture 15">
            <a:extLst>
              <a:ext uri="{FF2B5EF4-FFF2-40B4-BE49-F238E27FC236}">
                <a16:creationId xmlns:a16="http://schemas.microsoft.com/office/drawing/2014/main" id="{A51221E3-C774-63E5-B36F-1F4354EAA1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743200"/>
            <a:ext cx="28194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4944" name="Rectangle 16">
            <a:extLst>
              <a:ext uri="{FF2B5EF4-FFF2-40B4-BE49-F238E27FC236}">
                <a16:creationId xmlns:a16="http://schemas.microsoft.com/office/drawing/2014/main" id="{C69F5865-E973-D994-0A4E-C3F8271861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1475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24945" name="Picture 17">
            <a:extLst>
              <a:ext uri="{FF2B5EF4-FFF2-40B4-BE49-F238E27FC236}">
                <a16:creationId xmlns:a16="http://schemas.microsoft.com/office/drawing/2014/main" id="{BC879937-0F63-1635-74B3-D87149029A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057400"/>
            <a:ext cx="78105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>
            <a:extLst>
              <a:ext uri="{FF2B5EF4-FFF2-40B4-BE49-F238E27FC236}">
                <a16:creationId xmlns:a16="http://schemas.microsoft.com/office/drawing/2014/main" id="{7A2CB9E0-F61D-95B2-8574-63876E58E1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600" b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tang" panose="02030600000101010101" pitchFamily="18" charset="-127"/>
              </a:rPr>
              <a:t>Summary so far...</a:t>
            </a:r>
          </a:p>
        </p:txBody>
      </p:sp>
      <p:sp>
        <p:nvSpPr>
          <p:cNvPr id="125955" name="Rectangle 3">
            <a:extLst>
              <a:ext uri="{FF2B5EF4-FFF2-40B4-BE49-F238E27FC236}">
                <a16:creationId xmlns:a16="http://schemas.microsoft.com/office/drawing/2014/main" id="{D431B910-CEE7-2842-7E4D-0179A560C4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685800" cy="838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3600"/>
              <a:t>bh</a:t>
            </a:r>
          </a:p>
          <a:p>
            <a:pPr>
              <a:buFontTx/>
              <a:buNone/>
            </a:pPr>
            <a:endParaRPr lang="en-US" altLang="en-US"/>
          </a:p>
        </p:txBody>
      </p:sp>
      <p:sp>
        <p:nvSpPr>
          <p:cNvPr id="125956" name="Rectangle 4">
            <a:extLst>
              <a:ext uri="{FF2B5EF4-FFF2-40B4-BE49-F238E27FC236}">
                <a16:creationId xmlns:a16="http://schemas.microsoft.com/office/drawing/2014/main" id="{021B10D5-C7C7-67A1-E2DB-80546FAEA6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25957" name="Rectangle 5">
            <a:extLst>
              <a:ext uri="{FF2B5EF4-FFF2-40B4-BE49-F238E27FC236}">
                <a16:creationId xmlns:a16="http://schemas.microsoft.com/office/drawing/2014/main" id="{539095DC-58C7-880F-E6D6-B92C96812C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8550" y="2495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25958" name="Picture 6">
            <a:extLst>
              <a:ext uri="{FF2B5EF4-FFF2-40B4-BE49-F238E27FC236}">
                <a16:creationId xmlns:a16="http://schemas.microsoft.com/office/drawing/2014/main" id="{766AECFA-5912-D912-CD2A-754EBEE821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733800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5959" name="Rectangle 7">
            <a:extLst>
              <a:ext uri="{FF2B5EF4-FFF2-40B4-BE49-F238E27FC236}">
                <a16:creationId xmlns:a16="http://schemas.microsoft.com/office/drawing/2014/main" id="{252E0D20-D2DC-F655-AE21-1A400469BB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1981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u="sng"/>
              <a:t>bh</a:t>
            </a:r>
          </a:p>
        </p:txBody>
      </p:sp>
      <p:sp>
        <p:nvSpPr>
          <p:cNvPr id="125960" name="Rectangle 8">
            <a:extLst>
              <a:ext uri="{FF2B5EF4-FFF2-40B4-BE49-F238E27FC236}">
                <a16:creationId xmlns:a16="http://schemas.microsoft.com/office/drawing/2014/main" id="{7E00DFDA-9F7F-E21C-8571-E297B7111A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2362200"/>
            <a:ext cx="838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400"/>
              <a:t>2</a:t>
            </a:r>
          </a:p>
        </p:txBody>
      </p:sp>
      <p:sp>
        <p:nvSpPr>
          <p:cNvPr id="125961" name="Rectangle 9">
            <a:extLst>
              <a:ext uri="{FF2B5EF4-FFF2-40B4-BE49-F238E27FC236}">
                <a16:creationId xmlns:a16="http://schemas.microsoft.com/office/drawing/2014/main" id="{5E2C5A68-36F9-0FC8-8A70-817BB2AE95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25962" name="Picture 10">
            <a:extLst>
              <a:ext uri="{FF2B5EF4-FFF2-40B4-BE49-F238E27FC236}">
                <a16:creationId xmlns:a16="http://schemas.microsoft.com/office/drawing/2014/main" id="{28111518-38D6-0C0C-B583-0283987E72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300" y="2943225"/>
            <a:ext cx="28194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5963" name="Rectangle 11">
            <a:extLst>
              <a:ext uri="{FF2B5EF4-FFF2-40B4-BE49-F238E27FC236}">
                <a16:creationId xmlns:a16="http://schemas.microsoft.com/office/drawing/2014/main" id="{421014BF-4501-D4D0-15E5-E0D79120ED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76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25964" name="Rectangle 12">
            <a:extLst>
              <a:ext uri="{FF2B5EF4-FFF2-40B4-BE49-F238E27FC236}">
                <a16:creationId xmlns:a16="http://schemas.microsoft.com/office/drawing/2014/main" id="{76573F6A-1A1F-36E7-1B19-F6599ECA8F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6075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25965" name="Rectangle 13">
            <a:extLst>
              <a:ext uri="{FF2B5EF4-FFF2-40B4-BE49-F238E27FC236}">
                <a16:creationId xmlns:a16="http://schemas.microsoft.com/office/drawing/2014/main" id="{A2DE2CC9-6E78-C7D6-2503-0EACE6F9A4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25966" name="Rectangle 14">
            <a:extLst>
              <a:ext uri="{FF2B5EF4-FFF2-40B4-BE49-F238E27FC236}">
                <a16:creationId xmlns:a16="http://schemas.microsoft.com/office/drawing/2014/main" id="{74E7ACF5-734A-6F26-2530-516C29CA66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25967" name="Picture 15">
            <a:extLst>
              <a:ext uri="{FF2B5EF4-FFF2-40B4-BE49-F238E27FC236}">
                <a16:creationId xmlns:a16="http://schemas.microsoft.com/office/drawing/2014/main" id="{631AF0A6-29FE-F426-2851-57F044AB20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743200"/>
            <a:ext cx="28194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5968" name="Rectangle 16">
            <a:extLst>
              <a:ext uri="{FF2B5EF4-FFF2-40B4-BE49-F238E27FC236}">
                <a16:creationId xmlns:a16="http://schemas.microsoft.com/office/drawing/2014/main" id="{0CBA99FA-F2E5-0144-B72D-4F4D7686C4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1475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25969" name="Picture 17">
            <a:extLst>
              <a:ext uri="{FF2B5EF4-FFF2-40B4-BE49-F238E27FC236}">
                <a16:creationId xmlns:a16="http://schemas.microsoft.com/office/drawing/2014/main" id="{8792F69C-6D92-4F27-1A59-122E250349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057400"/>
            <a:ext cx="78105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>
            <a:extLst>
              <a:ext uri="{FF2B5EF4-FFF2-40B4-BE49-F238E27FC236}">
                <a16:creationId xmlns:a16="http://schemas.microsoft.com/office/drawing/2014/main" id="{554EF7F4-B01E-2233-104F-C2AB8B90AD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600" b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tang" panose="02030600000101010101" pitchFamily="18" charset="-127"/>
              </a:rPr>
              <a:t>Summary so far...</a:t>
            </a:r>
          </a:p>
        </p:txBody>
      </p:sp>
      <p:sp>
        <p:nvSpPr>
          <p:cNvPr id="126979" name="Rectangle 3">
            <a:extLst>
              <a:ext uri="{FF2B5EF4-FFF2-40B4-BE49-F238E27FC236}">
                <a16:creationId xmlns:a16="http://schemas.microsoft.com/office/drawing/2014/main" id="{E4292DBB-09C9-E5CC-1ACF-C5D70A72C5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685800" cy="838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3600"/>
              <a:t>bh</a:t>
            </a:r>
          </a:p>
          <a:p>
            <a:pPr>
              <a:buFontTx/>
              <a:buNone/>
            </a:pPr>
            <a:endParaRPr lang="en-US" altLang="en-US"/>
          </a:p>
        </p:txBody>
      </p:sp>
      <p:sp>
        <p:nvSpPr>
          <p:cNvPr id="126980" name="Rectangle 4">
            <a:extLst>
              <a:ext uri="{FF2B5EF4-FFF2-40B4-BE49-F238E27FC236}">
                <a16:creationId xmlns:a16="http://schemas.microsoft.com/office/drawing/2014/main" id="{DC90BED5-C554-1E2E-272A-5ABA7A1BEB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26981" name="Rectangle 5">
            <a:extLst>
              <a:ext uri="{FF2B5EF4-FFF2-40B4-BE49-F238E27FC236}">
                <a16:creationId xmlns:a16="http://schemas.microsoft.com/office/drawing/2014/main" id="{7C9DBDC6-EBC7-5E85-F625-EB9FD8C5EB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8550" y="2495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26982" name="Picture 6">
            <a:extLst>
              <a:ext uri="{FF2B5EF4-FFF2-40B4-BE49-F238E27FC236}">
                <a16:creationId xmlns:a16="http://schemas.microsoft.com/office/drawing/2014/main" id="{3521F9F4-A029-8EC7-2297-0543D2B3FE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733800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6983" name="Rectangle 7">
            <a:extLst>
              <a:ext uri="{FF2B5EF4-FFF2-40B4-BE49-F238E27FC236}">
                <a16:creationId xmlns:a16="http://schemas.microsoft.com/office/drawing/2014/main" id="{F853FB8F-80F5-CE2E-77D5-A317812418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1981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u="sng"/>
              <a:t>bh</a:t>
            </a:r>
          </a:p>
        </p:txBody>
      </p:sp>
      <p:sp>
        <p:nvSpPr>
          <p:cNvPr id="126984" name="Rectangle 8">
            <a:extLst>
              <a:ext uri="{FF2B5EF4-FFF2-40B4-BE49-F238E27FC236}">
                <a16:creationId xmlns:a16="http://schemas.microsoft.com/office/drawing/2014/main" id="{86F8A0DB-FB8C-CCB6-6783-7D59523DC5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2362200"/>
            <a:ext cx="838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400"/>
              <a:t>2</a:t>
            </a:r>
          </a:p>
        </p:txBody>
      </p:sp>
      <p:sp>
        <p:nvSpPr>
          <p:cNvPr id="126985" name="Rectangle 9">
            <a:extLst>
              <a:ext uri="{FF2B5EF4-FFF2-40B4-BE49-F238E27FC236}">
                <a16:creationId xmlns:a16="http://schemas.microsoft.com/office/drawing/2014/main" id="{9522C250-157C-6B79-6570-8077019F41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26986" name="Picture 10">
            <a:extLst>
              <a:ext uri="{FF2B5EF4-FFF2-40B4-BE49-F238E27FC236}">
                <a16:creationId xmlns:a16="http://schemas.microsoft.com/office/drawing/2014/main" id="{C96327E2-24E2-263A-A20D-28BC1F5BA5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300" y="2943225"/>
            <a:ext cx="28194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6987" name="Rectangle 11">
            <a:extLst>
              <a:ext uri="{FF2B5EF4-FFF2-40B4-BE49-F238E27FC236}">
                <a16:creationId xmlns:a16="http://schemas.microsoft.com/office/drawing/2014/main" id="{CC34683E-1394-1D0D-9EFE-A03D7DB502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76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26988" name="Rectangle 12">
            <a:extLst>
              <a:ext uri="{FF2B5EF4-FFF2-40B4-BE49-F238E27FC236}">
                <a16:creationId xmlns:a16="http://schemas.microsoft.com/office/drawing/2014/main" id="{36F9474B-AF82-BC66-75B5-1259132ED6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6075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26989" name="Rectangle 13">
            <a:extLst>
              <a:ext uri="{FF2B5EF4-FFF2-40B4-BE49-F238E27FC236}">
                <a16:creationId xmlns:a16="http://schemas.microsoft.com/office/drawing/2014/main" id="{EAEDD193-636A-40B7-DBEC-4A9335B2FB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26990" name="Rectangle 14">
            <a:extLst>
              <a:ext uri="{FF2B5EF4-FFF2-40B4-BE49-F238E27FC236}">
                <a16:creationId xmlns:a16="http://schemas.microsoft.com/office/drawing/2014/main" id="{037E4651-6AD9-B628-9793-B1E92793F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26991" name="Picture 15">
            <a:extLst>
              <a:ext uri="{FF2B5EF4-FFF2-40B4-BE49-F238E27FC236}">
                <a16:creationId xmlns:a16="http://schemas.microsoft.com/office/drawing/2014/main" id="{B100EC98-729A-4456-A56E-F615CACBF1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743200"/>
            <a:ext cx="28194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6992" name="Rectangle 16">
            <a:extLst>
              <a:ext uri="{FF2B5EF4-FFF2-40B4-BE49-F238E27FC236}">
                <a16:creationId xmlns:a16="http://schemas.microsoft.com/office/drawing/2014/main" id="{BE3022A7-1145-3C08-A478-6C72881DBC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1475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26993" name="Picture 17">
            <a:extLst>
              <a:ext uri="{FF2B5EF4-FFF2-40B4-BE49-F238E27FC236}">
                <a16:creationId xmlns:a16="http://schemas.microsoft.com/office/drawing/2014/main" id="{8C5BB835-B15C-8191-BFDC-ED94C7CADD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57400"/>
            <a:ext cx="78105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>
            <a:extLst>
              <a:ext uri="{FF2B5EF4-FFF2-40B4-BE49-F238E27FC236}">
                <a16:creationId xmlns:a16="http://schemas.microsoft.com/office/drawing/2014/main" id="{E54C6A0C-DCF3-057C-45F7-9FE044949C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600" b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tang" panose="02030600000101010101" pitchFamily="18" charset="-127"/>
              </a:rPr>
              <a:t>Summary so far...</a:t>
            </a:r>
          </a:p>
        </p:txBody>
      </p:sp>
      <p:sp>
        <p:nvSpPr>
          <p:cNvPr id="128003" name="Rectangle 3">
            <a:extLst>
              <a:ext uri="{FF2B5EF4-FFF2-40B4-BE49-F238E27FC236}">
                <a16:creationId xmlns:a16="http://schemas.microsoft.com/office/drawing/2014/main" id="{AD1B7F4F-3C2C-1888-CD56-FFF5C8E79C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685800" cy="838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3600"/>
              <a:t>bh</a:t>
            </a:r>
          </a:p>
          <a:p>
            <a:pPr>
              <a:buFontTx/>
              <a:buNone/>
            </a:pPr>
            <a:endParaRPr lang="en-US" altLang="en-US"/>
          </a:p>
        </p:txBody>
      </p:sp>
      <p:sp>
        <p:nvSpPr>
          <p:cNvPr id="128004" name="Rectangle 4">
            <a:extLst>
              <a:ext uri="{FF2B5EF4-FFF2-40B4-BE49-F238E27FC236}">
                <a16:creationId xmlns:a16="http://schemas.microsoft.com/office/drawing/2014/main" id="{0A67192B-28A9-72E5-81B8-914057634B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28005" name="Rectangle 5">
            <a:extLst>
              <a:ext uri="{FF2B5EF4-FFF2-40B4-BE49-F238E27FC236}">
                <a16:creationId xmlns:a16="http://schemas.microsoft.com/office/drawing/2014/main" id="{F9350241-D50B-3EE4-6DFB-56D1C83584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8550" y="2495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28006" name="Picture 6">
            <a:extLst>
              <a:ext uri="{FF2B5EF4-FFF2-40B4-BE49-F238E27FC236}">
                <a16:creationId xmlns:a16="http://schemas.microsoft.com/office/drawing/2014/main" id="{7E7400F3-B11E-AF2E-D9B4-CC806239AE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733800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8007" name="Rectangle 7">
            <a:extLst>
              <a:ext uri="{FF2B5EF4-FFF2-40B4-BE49-F238E27FC236}">
                <a16:creationId xmlns:a16="http://schemas.microsoft.com/office/drawing/2014/main" id="{D517BE60-C40A-B755-1FFD-0127D46F0F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1981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u="sng"/>
              <a:t>bh</a:t>
            </a:r>
          </a:p>
        </p:txBody>
      </p:sp>
      <p:sp>
        <p:nvSpPr>
          <p:cNvPr id="128008" name="Rectangle 8">
            <a:extLst>
              <a:ext uri="{FF2B5EF4-FFF2-40B4-BE49-F238E27FC236}">
                <a16:creationId xmlns:a16="http://schemas.microsoft.com/office/drawing/2014/main" id="{0BDC85B4-4D5F-BCDA-D059-52338071B9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2362200"/>
            <a:ext cx="838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400"/>
              <a:t>2</a:t>
            </a:r>
          </a:p>
        </p:txBody>
      </p:sp>
      <p:sp>
        <p:nvSpPr>
          <p:cNvPr id="128009" name="Rectangle 9">
            <a:extLst>
              <a:ext uri="{FF2B5EF4-FFF2-40B4-BE49-F238E27FC236}">
                <a16:creationId xmlns:a16="http://schemas.microsoft.com/office/drawing/2014/main" id="{D0F128B9-A07E-4EC4-B07B-D6BCFD49C5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28010" name="Picture 10">
            <a:extLst>
              <a:ext uri="{FF2B5EF4-FFF2-40B4-BE49-F238E27FC236}">
                <a16:creationId xmlns:a16="http://schemas.microsoft.com/office/drawing/2014/main" id="{AA2ABD96-7B71-75DB-2978-DB40049BC9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300" y="2943225"/>
            <a:ext cx="28194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8011" name="Rectangle 11">
            <a:extLst>
              <a:ext uri="{FF2B5EF4-FFF2-40B4-BE49-F238E27FC236}">
                <a16:creationId xmlns:a16="http://schemas.microsoft.com/office/drawing/2014/main" id="{70496C77-7B29-1E6E-46B8-0CA7942CAF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76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28012" name="Rectangle 12">
            <a:extLst>
              <a:ext uri="{FF2B5EF4-FFF2-40B4-BE49-F238E27FC236}">
                <a16:creationId xmlns:a16="http://schemas.microsoft.com/office/drawing/2014/main" id="{86E0EED8-F622-87D7-EBD6-39B5BC089B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6075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28013" name="Rectangle 13">
            <a:extLst>
              <a:ext uri="{FF2B5EF4-FFF2-40B4-BE49-F238E27FC236}">
                <a16:creationId xmlns:a16="http://schemas.microsoft.com/office/drawing/2014/main" id="{01B68F33-320A-206C-0CFE-A4D741399D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28014" name="Rectangle 14">
            <a:extLst>
              <a:ext uri="{FF2B5EF4-FFF2-40B4-BE49-F238E27FC236}">
                <a16:creationId xmlns:a16="http://schemas.microsoft.com/office/drawing/2014/main" id="{A50063D1-F5DB-67AE-0D53-B39C459DC2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28015" name="Picture 15">
            <a:extLst>
              <a:ext uri="{FF2B5EF4-FFF2-40B4-BE49-F238E27FC236}">
                <a16:creationId xmlns:a16="http://schemas.microsoft.com/office/drawing/2014/main" id="{51774C4A-28CF-7FA7-E3DF-BC62F02887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743200"/>
            <a:ext cx="28194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8016" name="Rectangle 16">
            <a:extLst>
              <a:ext uri="{FF2B5EF4-FFF2-40B4-BE49-F238E27FC236}">
                <a16:creationId xmlns:a16="http://schemas.microsoft.com/office/drawing/2014/main" id="{37FEDD2B-3194-A4C1-B1B0-EEE9F9235B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1475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28017" name="Picture 17">
            <a:extLst>
              <a:ext uri="{FF2B5EF4-FFF2-40B4-BE49-F238E27FC236}">
                <a16:creationId xmlns:a16="http://schemas.microsoft.com/office/drawing/2014/main" id="{69F1830B-F4D3-31D3-C115-9CF6DCBFED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62200"/>
            <a:ext cx="78105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1762</Words>
  <Application>Microsoft Office PowerPoint</Application>
  <PresentationFormat>On-screen Show (4:3)</PresentationFormat>
  <Paragraphs>467</Paragraphs>
  <Slides>113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113</vt:i4>
      </vt:variant>
    </vt:vector>
  </HeadingPairs>
  <TitlesOfParts>
    <vt:vector size="116" baseType="lpstr">
      <vt:lpstr>Times New Roman</vt:lpstr>
      <vt:lpstr>Batang</vt:lpstr>
      <vt:lpstr>Default Design</vt:lpstr>
      <vt:lpstr>Area Formulas</vt:lpstr>
      <vt:lpstr>Rectangle</vt:lpstr>
      <vt:lpstr>Rectangle</vt:lpstr>
      <vt:lpstr>Rectangle</vt:lpstr>
      <vt:lpstr>Rectangle</vt:lpstr>
      <vt:lpstr>Rectangle</vt:lpstr>
      <vt:lpstr>Rectangle</vt:lpstr>
      <vt:lpstr>Rectangle</vt:lpstr>
      <vt:lpstr>Practice!</vt:lpstr>
      <vt:lpstr>Answers</vt:lpstr>
      <vt:lpstr>PowerPoint Presentation</vt:lpstr>
      <vt:lpstr>Triangle</vt:lpstr>
      <vt:lpstr>Triangle</vt:lpstr>
      <vt:lpstr>Triangle</vt:lpstr>
      <vt:lpstr>Triangle</vt:lpstr>
      <vt:lpstr>Triangle</vt:lpstr>
      <vt:lpstr>Triangle</vt:lpstr>
      <vt:lpstr>Practice!</vt:lpstr>
      <vt:lpstr>Answers</vt:lpstr>
      <vt:lpstr>Summary so far...</vt:lpstr>
      <vt:lpstr>Summary so far...</vt:lpstr>
      <vt:lpstr>Summary so far...</vt:lpstr>
      <vt:lpstr>Summary so far...</vt:lpstr>
      <vt:lpstr>Summary so far...</vt:lpstr>
      <vt:lpstr>Parallelogram</vt:lpstr>
      <vt:lpstr>Parallelogram</vt:lpstr>
      <vt:lpstr>Parallelogram</vt:lpstr>
      <vt:lpstr>Parallelogram</vt:lpstr>
      <vt:lpstr>Parallelogram</vt:lpstr>
      <vt:lpstr>Parallelogram</vt:lpstr>
      <vt:lpstr>Parallelogram</vt:lpstr>
      <vt:lpstr>Parallelogram</vt:lpstr>
      <vt:lpstr>Parallelogram</vt:lpstr>
      <vt:lpstr>Parallelogram</vt:lpstr>
      <vt:lpstr>Parallelogram</vt:lpstr>
      <vt:lpstr>Parallelogram</vt:lpstr>
      <vt:lpstr>Parallelogram</vt:lpstr>
      <vt:lpstr>Parallelogram</vt:lpstr>
      <vt:lpstr>Parallelogram</vt:lpstr>
      <vt:lpstr>Parallelogram</vt:lpstr>
      <vt:lpstr>Rhombus</vt:lpstr>
      <vt:lpstr>Practice!</vt:lpstr>
      <vt:lpstr>Answers</vt:lpstr>
      <vt:lpstr>PowerPoint Presentation</vt:lpstr>
      <vt:lpstr>PowerPoint Presentation</vt:lpstr>
      <vt:lpstr>PowerPoint Presentation</vt:lpstr>
      <vt:lpstr>Trapezoid</vt:lpstr>
      <vt:lpstr>Trapezoid</vt:lpstr>
      <vt:lpstr>Trapezoid</vt:lpstr>
      <vt:lpstr>Trapezoid</vt:lpstr>
      <vt:lpstr>Trapezoid</vt:lpstr>
      <vt:lpstr>Trapezoid</vt:lpstr>
      <vt:lpstr>Trapezoid</vt:lpstr>
      <vt:lpstr>Trapezoid</vt:lpstr>
      <vt:lpstr>Practice!</vt:lpstr>
      <vt:lpstr>Answers</vt:lpstr>
      <vt:lpstr>Summary so far...</vt:lpstr>
      <vt:lpstr>Summary so far...</vt:lpstr>
      <vt:lpstr>Summary so far...</vt:lpstr>
      <vt:lpstr>Summary so far...</vt:lpstr>
      <vt:lpstr>Summary so far...</vt:lpstr>
      <vt:lpstr>Summary so far...</vt:lpstr>
      <vt:lpstr>Summary so far...</vt:lpstr>
      <vt:lpstr>Summary so far...</vt:lpstr>
      <vt:lpstr>Summary so far...</vt:lpstr>
      <vt:lpstr>Summary so far...</vt:lpstr>
      <vt:lpstr>Summary so far...</vt:lpstr>
      <vt:lpstr>Summary so far...</vt:lpstr>
      <vt:lpstr>Summary so far...</vt:lpstr>
      <vt:lpstr>Summary so far...</vt:lpstr>
      <vt:lpstr>Summary so far...</vt:lpstr>
      <vt:lpstr>Summary so far...</vt:lpstr>
      <vt:lpstr>Summary so far...</vt:lpstr>
      <vt:lpstr>Summary so far...</vt:lpstr>
      <vt:lpstr>Summary so far...</vt:lpstr>
      <vt:lpstr>Summary so far...</vt:lpstr>
      <vt:lpstr>PowerPoint Presentation</vt:lpstr>
      <vt:lpstr>PowerPoint Presentation</vt:lpstr>
      <vt:lpstr>Kite</vt:lpstr>
      <vt:lpstr>Kite</vt:lpstr>
      <vt:lpstr>Kite</vt:lpstr>
      <vt:lpstr>Kite</vt:lpstr>
      <vt:lpstr>Kite</vt:lpstr>
      <vt:lpstr>Kite</vt:lpstr>
      <vt:lpstr>Kite</vt:lpstr>
      <vt:lpstr>Kite</vt:lpstr>
      <vt:lpstr>Practice!</vt:lpstr>
      <vt:lpstr>Answers</vt:lpstr>
      <vt:lpstr>Summary so far...</vt:lpstr>
      <vt:lpstr>Summary so far...</vt:lpstr>
      <vt:lpstr>Summary so far...</vt:lpstr>
      <vt:lpstr>Summary so far...</vt:lpstr>
      <vt:lpstr>Summary so far...</vt:lpstr>
      <vt:lpstr>Summary so far...</vt:lpstr>
      <vt:lpstr>Summary so far...</vt:lpstr>
      <vt:lpstr>Summary so far...</vt:lpstr>
      <vt:lpstr>Summary so far...</vt:lpstr>
      <vt:lpstr>Summary so far...</vt:lpstr>
      <vt:lpstr>Summary so far...</vt:lpstr>
      <vt:lpstr>Summary so far...</vt:lpstr>
      <vt:lpstr>Summary so far...</vt:lpstr>
      <vt:lpstr>Summary so far...</vt:lpstr>
      <vt:lpstr>Summary so far...</vt:lpstr>
      <vt:lpstr>Summary so far...</vt:lpstr>
      <vt:lpstr>Summary so far...</vt:lpstr>
      <vt:lpstr>Summary so far...</vt:lpstr>
      <vt:lpstr>Summary so far...</vt:lpstr>
      <vt:lpstr>Summary so far...</vt:lpstr>
      <vt:lpstr>Summary so far...</vt:lpstr>
      <vt:lpstr>Summary so far...</vt:lpstr>
      <vt:lpstr>Summary so far...</vt:lpstr>
      <vt:lpstr>Summary so far...</vt:lpstr>
      <vt:lpstr>Final Summary Make sure all your formulas are written down!</vt:lpstr>
    </vt:vector>
  </TitlesOfParts>
  <Company>Glenbrook High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Area Formulas</dc:title>
  <dc:creator>DIST225</dc:creator>
  <cp:lastModifiedBy>Nayan GRIFFITHS</cp:lastModifiedBy>
  <cp:revision>55</cp:revision>
  <dcterms:created xsi:type="dcterms:W3CDTF">2006-10-14T02:24:55Z</dcterms:created>
  <dcterms:modified xsi:type="dcterms:W3CDTF">2023-03-24T13:30:58Z</dcterms:modified>
</cp:coreProperties>
</file>